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2BCB5-F988-4162-7329-DBE3FBE5C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595CCD-03D8-731D-423D-1338A786F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8F695-6F42-6D38-1BE4-AD79D48C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51816-BEC7-036D-DEC5-F860D0FB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29C95-F4B9-DF16-41BC-8DEEE816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5798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704D9-D42C-2813-52B3-FF5DC8DD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9DB519-A57B-BE27-49BF-7E6D64C6A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A8E80-8D4E-6BE6-4879-817D48A9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262B7-9CCC-EC72-A8DF-AD281162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E79FA4-17B9-CEF6-2594-5536A91B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29798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BE6F56-93BB-50C3-10EA-B26FF2D43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930EA-9651-1067-F8AA-621D05A05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17F93A-D5B2-56BD-CB44-2B4A39A4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1298AF-3311-3B42-B26F-073142D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F6E95-5402-DE7E-4D53-2E645249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97788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BD841-2293-5B84-63D1-D33C9BDE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50BCF-E563-B110-8969-8A09C934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C985D-01B7-591B-ADFA-36DF69AB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74A9C-242B-592F-3778-1AE8DB35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F64B6C-84AD-95D4-9B10-953FED7A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66853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E078B-BE01-917B-1C08-E975F27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8552DC-1FC4-CE4B-C6B5-F581D0AE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1CBAE8-31E5-80E3-42C7-5C02B446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89A60-329D-3C49-36DF-3619A5BD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51A269-540A-2896-4F1F-8F5CA0A6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35173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A7F5C-F967-1454-9256-F8D9C958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D964A-E2C2-577A-A4EA-402E7F8A2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82AC55-E3AC-236D-25C2-EC619190A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0E11F-2361-BD65-F45B-03171C56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3A1B83-A1BE-34A3-C870-613418C4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4C661-D5B8-35E0-879B-03E91738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20510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59068-C616-9898-3D32-0CB72117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F98B99-4F61-1AD0-FC0A-44A88C6F1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32A776-BD5E-5961-3F53-D8AF4384C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14E6AC-8BC6-0471-47DF-55759F554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8B67B9-F7D2-EE73-6B7B-F0BFE77BD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4E28F7-6794-8D89-F08B-E5D85AA7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6D1324-9EF0-4756-B655-64B9859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64A361-5601-DDD8-3CAE-868C4184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09710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C906-0953-3B43-9A34-4ABED26E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401F08-855C-312E-9079-E2FCB812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13EF96-4001-F277-CEE5-B486736D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B5AA5A-0E83-2F77-D7C3-08B15359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51283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653B25-4877-5915-7BDB-B537762C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A08F56-5A2C-0133-81AB-A764B94E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272B1D-8D85-237B-3A3A-7922B05A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2766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6BD1-30A8-660A-D797-44ACC010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19608-EA11-9C1D-EEE0-7DD727C4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F476B0-1496-01DA-5184-DACA433B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C980A7-109B-BB8A-64BF-1AEECBC9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B96840-4BB8-FCBF-36AB-7DD743F8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31904-AA1F-BBDB-7FEA-29430E8A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17721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8C9C9-6F3B-93A0-C37C-F852BBE0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A4B365-6748-6E78-A434-0BF9AA8D4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56EC27-885F-FF98-2B40-6450ACCFE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B8C954-9452-0F63-7E1D-3B1D5CBB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382254-AAFA-75A0-F93D-FB55E7B8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EDE8AB-D51A-F655-8FD9-F35B1481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11899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AFBE64-156D-8526-6833-6008F776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CB20F-01D9-5A40-D470-62024DA5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9424BE-62BD-74CB-9B98-85186EDB3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283A-2B58-4948-9D49-82B0E75538C1}" type="datetimeFigureOut">
              <a:rPr lang="es-BO" smtClean="0"/>
              <a:t>21/3/2026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CCBD44-3164-C118-0E1B-54430345C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FCF8C1-D8AA-6C64-683C-BC87EBAC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DC48-F56D-4A7A-A677-8778B2FE614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0943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5DADB2-8215-4481-C135-C1FB8BE0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2" r="36587"/>
          <a:stretch/>
        </p:blipFill>
        <p:spPr>
          <a:xfrm>
            <a:off x="10503043" y="538326"/>
            <a:ext cx="1021976" cy="5772384"/>
          </a:xfrm>
          <a:prstGeom prst="roundRect">
            <a:avLst>
              <a:gd name="adj" fmla="val 45614"/>
            </a:avLst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D8977-F605-AB3E-5ABA-568C06B16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9" r="44267"/>
          <a:stretch/>
        </p:blipFill>
        <p:spPr>
          <a:xfrm>
            <a:off x="9223102" y="538326"/>
            <a:ext cx="1021976" cy="5772384"/>
          </a:xfrm>
          <a:prstGeom prst="roundRect">
            <a:avLst>
              <a:gd name="adj" fmla="val 40351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32716E-AB73-2D36-B4DA-4F42C274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1" r="41170"/>
          <a:stretch/>
        </p:blipFill>
        <p:spPr>
          <a:xfrm>
            <a:off x="7910779" y="538326"/>
            <a:ext cx="1021976" cy="5772384"/>
          </a:xfrm>
          <a:prstGeom prst="roundRect">
            <a:avLst>
              <a:gd name="adj" fmla="val 38597"/>
            </a:avLst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28BE6A-F2AB-8B09-CA17-3219BBB1D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3" r="46848"/>
          <a:stretch/>
        </p:blipFill>
        <p:spPr>
          <a:xfrm>
            <a:off x="6598456" y="538326"/>
            <a:ext cx="1021976" cy="5772384"/>
          </a:xfrm>
          <a:prstGeom prst="roundRect">
            <a:avLst>
              <a:gd name="adj" fmla="val 44737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C89679-6E3D-3041-C752-EE16B147AF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r="17279"/>
          <a:stretch/>
        </p:blipFill>
        <p:spPr>
          <a:xfrm>
            <a:off x="503854" y="538326"/>
            <a:ext cx="5592146" cy="5772384"/>
          </a:xfrm>
          <a:prstGeom prst="roundRect">
            <a:avLst>
              <a:gd name="adj" fmla="val 9602"/>
            </a:avLst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3BCEA6FB-029F-6007-78FF-AD1323E631CE}"/>
              </a:ext>
            </a:extLst>
          </p:cNvPr>
          <p:cNvGrpSpPr/>
          <p:nvPr/>
        </p:nvGrpSpPr>
        <p:grpSpPr>
          <a:xfrm>
            <a:off x="10740607" y="5605567"/>
            <a:ext cx="546847" cy="546847"/>
            <a:chOff x="4455459" y="1416423"/>
            <a:chExt cx="546847" cy="546847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70E7410-4274-3599-BA5F-C531141C1B43}"/>
                </a:ext>
              </a:extLst>
            </p:cNvPr>
            <p:cNvSpPr/>
            <p:nvPr/>
          </p:nvSpPr>
          <p:spPr>
            <a:xfrm>
              <a:off x="4455459" y="1416423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6" name="Gráfico 15" descr="Cerebro con relleno sólido">
              <a:extLst>
                <a:ext uri="{FF2B5EF4-FFF2-40B4-BE49-F238E27FC236}">
                  <a16:creationId xmlns:a16="http://schemas.microsoft.com/office/drawing/2014/main" id="{4A34ADC1-8C7D-C550-A860-D9A6D492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48882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113C629-A52C-BF5C-EFB9-BBD08AE427F6}"/>
              </a:ext>
            </a:extLst>
          </p:cNvPr>
          <p:cNvGrpSpPr/>
          <p:nvPr/>
        </p:nvGrpSpPr>
        <p:grpSpPr>
          <a:xfrm>
            <a:off x="9460666" y="5605568"/>
            <a:ext cx="546847" cy="546847"/>
            <a:chOff x="3693459" y="1416424"/>
            <a:chExt cx="546847" cy="546847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9201CCC-E0A3-21D7-BFD8-527FD2FF14DC}"/>
                </a:ext>
              </a:extLst>
            </p:cNvPr>
            <p:cNvSpPr/>
            <p:nvPr/>
          </p:nvSpPr>
          <p:spPr>
            <a:xfrm>
              <a:off x="3693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9" name="Gráfico 18" descr="Asia en globo terráqueo con relleno sólido">
              <a:extLst>
                <a:ext uri="{FF2B5EF4-FFF2-40B4-BE49-F238E27FC236}">
                  <a16:creationId xmlns:a16="http://schemas.microsoft.com/office/drawing/2014/main" id="{298BF118-B216-A11C-9A1E-F1861AD44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98918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C24F757-E4BF-4BE6-F2F0-C055B6BFA532}"/>
              </a:ext>
            </a:extLst>
          </p:cNvPr>
          <p:cNvGrpSpPr/>
          <p:nvPr/>
        </p:nvGrpSpPr>
        <p:grpSpPr>
          <a:xfrm>
            <a:off x="8148343" y="5619368"/>
            <a:ext cx="546847" cy="546847"/>
            <a:chOff x="2931459" y="1416424"/>
            <a:chExt cx="546847" cy="546847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283C946-BA8C-63D6-C95F-6013B6459276}"/>
                </a:ext>
              </a:extLst>
            </p:cNvPr>
            <p:cNvSpPr/>
            <p:nvPr/>
          </p:nvSpPr>
          <p:spPr>
            <a:xfrm>
              <a:off x="2931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22" name="Gráfico 21" descr="Elefante con relleno sólido">
              <a:extLst>
                <a:ext uri="{FF2B5EF4-FFF2-40B4-BE49-F238E27FC236}">
                  <a16:creationId xmlns:a16="http://schemas.microsoft.com/office/drawing/2014/main" id="{A62B9B76-CF14-7AEF-C0BC-6D6FE56E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44895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A4DB754-B8DF-F774-8DF0-BDAC70B17302}"/>
              </a:ext>
            </a:extLst>
          </p:cNvPr>
          <p:cNvGrpSpPr/>
          <p:nvPr/>
        </p:nvGrpSpPr>
        <p:grpSpPr>
          <a:xfrm>
            <a:off x="6836020" y="5605569"/>
            <a:ext cx="546847" cy="546847"/>
            <a:chOff x="2169459" y="1416424"/>
            <a:chExt cx="546847" cy="546847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08A699C-7715-FAEE-3A26-E506DB4864E7}"/>
                </a:ext>
              </a:extLst>
            </p:cNvPr>
            <p:cNvSpPr/>
            <p:nvPr/>
          </p:nvSpPr>
          <p:spPr>
            <a:xfrm>
              <a:off x="2169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25" name="Gráfico 24" descr="Rana con relleno sólido">
              <a:extLst>
                <a:ext uri="{FF2B5EF4-FFF2-40B4-BE49-F238E27FC236}">
                  <a16:creationId xmlns:a16="http://schemas.microsoft.com/office/drawing/2014/main" id="{6DFA2BC5-1EBC-7374-A1B1-EEF1F4EE7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44636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9198ED0-123F-7740-85CC-1333DEB236F4}"/>
              </a:ext>
            </a:extLst>
          </p:cNvPr>
          <p:cNvGrpSpPr/>
          <p:nvPr/>
        </p:nvGrpSpPr>
        <p:grpSpPr>
          <a:xfrm>
            <a:off x="2931458" y="5525946"/>
            <a:ext cx="546847" cy="546847"/>
            <a:chOff x="1470212" y="1416424"/>
            <a:chExt cx="546847" cy="546847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4F7200B-2CCC-7D20-BFD0-82F4C9217D00}"/>
                </a:ext>
              </a:extLst>
            </p:cNvPr>
            <p:cNvSpPr/>
            <p:nvPr/>
          </p:nvSpPr>
          <p:spPr>
            <a:xfrm>
              <a:off x="1470212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28" name="Gráfico 27" descr="Cara divertida con relleno sólido con relleno sólido">
              <a:extLst>
                <a:ext uri="{FF2B5EF4-FFF2-40B4-BE49-F238E27FC236}">
                  <a16:creationId xmlns:a16="http://schemas.microsoft.com/office/drawing/2014/main" id="{F6EA0185-FA45-72A0-59EF-98DA7FD8A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0588" y="15098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385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5DADB2-8215-4481-C135-C1FB8BE0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2" r="36587"/>
          <a:stretch/>
        </p:blipFill>
        <p:spPr>
          <a:xfrm>
            <a:off x="10503043" y="538326"/>
            <a:ext cx="1021976" cy="5772384"/>
          </a:xfrm>
          <a:prstGeom prst="roundRect">
            <a:avLst>
              <a:gd name="adj" fmla="val 45614"/>
            </a:avLst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D8977-F605-AB3E-5ABA-568C06B16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9" r="44267"/>
          <a:stretch/>
        </p:blipFill>
        <p:spPr>
          <a:xfrm>
            <a:off x="9223102" y="538326"/>
            <a:ext cx="1021976" cy="5772384"/>
          </a:xfrm>
          <a:prstGeom prst="roundRect">
            <a:avLst>
              <a:gd name="adj" fmla="val 40351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32716E-AB73-2D36-B4DA-4F42C274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1" r="41170"/>
          <a:stretch/>
        </p:blipFill>
        <p:spPr>
          <a:xfrm>
            <a:off x="7910779" y="538326"/>
            <a:ext cx="1021976" cy="5772384"/>
          </a:xfrm>
          <a:prstGeom prst="roundRect">
            <a:avLst>
              <a:gd name="adj" fmla="val 38597"/>
            </a:avLst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28BE6A-F2AB-8B09-CA17-3219BBB1D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r="27456"/>
          <a:stretch/>
        </p:blipFill>
        <p:spPr>
          <a:xfrm>
            <a:off x="1817158" y="538326"/>
            <a:ext cx="5684654" cy="5772384"/>
          </a:xfrm>
          <a:prstGeom prst="roundRect">
            <a:avLst>
              <a:gd name="adj" fmla="val 9776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C89679-6E3D-3041-C752-EE16B147AF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0" r="40876"/>
          <a:stretch/>
        </p:blipFill>
        <p:spPr>
          <a:xfrm>
            <a:off x="504835" y="538326"/>
            <a:ext cx="1021976" cy="5772384"/>
          </a:xfrm>
          <a:prstGeom prst="roundRect">
            <a:avLst>
              <a:gd name="adj" fmla="val 35965"/>
            </a:avLst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73A8B0C-EF77-F8F2-C831-EFEA3601677D}"/>
              </a:ext>
            </a:extLst>
          </p:cNvPr>
          <p:cNvGrpSpPr/>
          <p:nvPr/>
        </p:nvGrpSpPr>
        <p:grpSpPr>
          <a:xfrm>
            <a:off x="10740607" y="5576429"/>
            <a:ext cx="546847" cy="546847"/>
            <a:chOff x="4455459" y="1416423"/>
            <a:chExt cx="546847" cy="54684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CD0772BE-4EDA-2075-DB81-B5A0B0F933DB}"/>
                </a:ext>
              </a:extLst>
            </p:cNvPr>
            <p:cNvSpPr/>
            <p:nvPr/>
          </p:nvSpPr>
          <p:spPr>
            <a:xfrm>
              <a:off x="4455459" y="1416423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4" name="Gráfico 3" descr="Cerebro con relleno sólido">
              <a:extLst>
                <a:ext uri="{FF2B5EF4-FFF2-40B4-BE49-F238E27FC236}">
                  <a16:creationId xmlns:a16="http://schemas.microsoft.com/office/drawing/2014/main" id="{0DEFEBC2-CA8B-1C85-F47E-4FB72FBC3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48882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9DCC817-87AE-FE49-D266-A3FF21B249F9}"/>
              </a:ext>
            </a:extLst>
          </p:cNvPr>
          <p:cNvGrpSpPr/>
          <p:nvPr/>
        </p:nvGrpSpPr>
        <p:grpSpPr>
          <a:xfrm>
            <a:off x="9460666" y="5554019"/>
            <a:ext cx="546847" cy="546847"/>
            <a:chOff x="3693459" y="1416424"/>
            <a:chExt cx="546847" cy="54684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C856D88A-BE37-3E08-BBB3-ED423E5D8FF3}"/>
                </a:ext>
              </a:extLst>
            </p:cNvPr>
            <p:cNvSpPr/>
            <p:nvPr/>
          </p:nvSpPr>
          <p:spPr>
            <a:xfrm>
              <a:off x="3693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0" name="Gráfico 9" descr="Asia en globo terráqueo con relleno sólido">
              <a:extLst>
                <a:ext uri="{FF2B5EF4-FFF2-40B4-BE49-F238E27FC236}">
                  <a16:creationId xmlns:a16="http://schemas.microsoft.com/office/drawing/2014/main" id="{B4897E0A-34D1-E6CE-1439-5857FDE11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98918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1D5AAE2-8F87-765C-ABEE-785D9E074F3C}"/>
              </a:ext>
            </a:extLst>
          </p:cNvPr>
          <p:cNvGrpSpPr/>
          <p:nvPr/>
        </p:nvGrpSpPr>
        <p:grpSpPr>
          <a:xfrm>
            <a:off x="8102705" y="5531609"/>
            <a:ext cx="546847" cy="546847"/>
            <a:chOff x="2931459" y="1416424"/>
            <a:chExt cx="546847" cy="546847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314F817-E1D5-842B-7011-DB78287F1B96}"/>
                </a:ext>
              </a:extLst>
            </p:cNvPr>
            <p:cNvSpPr/>
            <p:nvPr/>
          </p:nvSpPr>
          <p:spPr>
            <a:xfrm>
              <a:off x="2931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5" name="Gráfico 14" descr="Elefante con relleno sólido">
              <a:extLst>
                <a:ext uri="{FF2B5EF4-FFF2-40B4-BE49-F238E27FC236}">
                  <a16:creationId xmlns:a16="http://schemas.microsoft.com/office/drawing/2014/main" id="{8B73C383-B757-21A1-5984-AFFD9B90C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44895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D4A49BB-65D8-049D-9D93-8C7E7DC93DCA}"/>
              </a:ext>
            </a:extLst>
          </p:cNvPr>
          <p:cNvGrpSpPr/>
          <p:nvPr/>
        </p:nvGrpSpPr>
        <p:grpSpPr>
          <a:xfrm>
            <a:off x="4112638" y="5428129"/>
            <a:ext cx="546847" cy="546847"/>
            <a:chOff x="2169459" y="1416424"/>
            <a:chExt cx="546847" cy="54684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89BE7B6-6B64-9EB1-BF76-88283E844B3B}"/>
                </a:ext>
              </a:extLst>
            </p:cNvPr>
            <p:cNvSpPr/>
            <p:nvPr/>
          </p:nvSpPr>
          <p:spPr>
            <a:xfrm>
              <a:off x="2169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8" name="Gráfico 17" descr="Rana con relleno sólido">
              <a:extLst>
                <a:ext uri="{FF2B5EF4-FFF2-40B4-BE49-F238E27FC236}">
                  <a16:creationId xmlns:a16="http://schemas.microsoft.com/office/drawing/2014/main" id="{F24E4517-0850-A68D-52D3-62645B54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44636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9FEC043-47A6-0AB0-39A6-405F27BCC7AB}"/>
              </a:ext>
            </a:extLst>
          </p:cNvPr>
          <p:cNvGrpSpPr/>
          <p:nvPr/>
        </p:nvGrpSpPr>
        <p:grpSpPr>
          <a:xfrm>
            <a:off x="686675" y="5432612"/>
            <a:ext cx="546847" cy="546847"/>
            <a:chOff x="1470212" y="1416424"/>
            <a:chExt cx="546847" cy="54684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7568B73-4160-FDE8-D7FC-1D08F97FFBCB}"/>
                </a:ext>
              </a:extLst>
            </p:cNvPr>
            <p:cNvSpPr/>
            <p:nvPr/>
          </p:nvSpPr>
          <p:spPr>
            <a:xfrm>
              <a:off x="1470212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21" name="Gráfico 20" descr="Cara divertida con relleno sólido con relleno sólido">
              <a:extLst>
                <a:ext uri="{FF2B5EF4-FFF2-40B4-BE49-F238E27FC236}">
                  <a16:creationId xmlns:a16="http://schemas.microsoft.com/office/drawing/2014/main" id="{630B4478-C191-8AB3-AE88-94A7E3A58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0588" y="15098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704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5DADB2-8215-4481-C135-C1FB8BE0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2" r="36587"/>
          <a:stretch/>
        </p:blipFill>
        <p:spPr>
          <a:xfrm>
            <a:off x="10503043" y="538326"/>
            <a:ext cx="1021976" cy="5772384"/>
          </a:xfrm>
          <a:prstGeom prst="roundRect">
            <a:avLst>
              <a:gd name="adj" fmla="val 45614"/>
            </a:avLst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D8977-F605-AB3E-5ABA-568C06B16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9" r="44267"/>
          <a:stretch/>
        </p:blipFill>
        <p:spPr>
          <a:xfrm>
            <a:off x="9223102" y="538326"/>
            <a:ext cx="1021976" cy="5772384"/>
          </a:xfrm>
          <a:prstGeom prst="roundRect">
            <a:avLst>
              <a:gd name="adj" fmla="val 40351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32716E-AB73-2D36-B4DA-4F42C274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r="16651"/>
          <a:stretch/>
        </p:blipFill>
        <p:spPr>
          <a:xfrm>
            <a:off x="3041116" y="542808"/>
            <a:ext cx="5841627" cy="5772384"/>
          </a:xfrm>
          <a:prstGeom prst="roundRect">
            <a:avLst>
              <a:gd name="adj" fmla="val 10310"/>
            </a:avLst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28BE6A-F2AB-8B09-CA17-3219BBB1D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3" r="46848"/>
          <a:stretch/>
        </p:blipFill>
        <p:spPr>
          <a:xfrm>
            <a:off x="1761175" y="538326"/>
            <a:ext cx="1021976" cy="5772384"/>
          </a:xfrm>
          <a:prstGeom prst="roundRect">
            <a:avLst>
              <a:gd name="adj" fmla="val 44737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C89679-6E3D-3041-C752-EE16B147AF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0" r="40876"/>
          <a:stretch/>
        </p:blipFill>
        <p:spPr>
          <a:xfrm>
            <a:off x="448852" y="538326"/>
            <a:ext cx="1021976" cy="5772384"/>
          </a:xfrm>
          <a:prstGeom prst="roundRect">
            <a:avLst>
              <a:gd name="adj" fmla="val 35965"/>
            </a:avLst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32D8CA8-B7B4-433B-1D0E-95A6E0A8573E}"/>
              </a:ext>
            </a:extLst>
          </p:cNvPr>
          <p:cNvGrpSpPr/>
          <p:nvPr/>
        </p:nvGrpSpPr>
        <p:grpSpPr>
          <a:xfrm>
            <a:off x="10740607" y="5459504"/>
            <a:ext cx="546847" cy="546847"/>
            <a:chOff x="4455459" y="1416423"/>
            <a:chExt cx="546847" cy="54684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1BDDCDC4-C5A4-A48A-4BB1-D2361DD3AC34}"/>
                </a:ext>
              </a:extLst>
            </p:cNvPr>
            <p:cNvSpPr/>
            <p:nvPr/>
          </p:nvSpPr>
          <p:spPr>
            <a:xfrm>
              <a:off x="4455459" y="1416423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4" name="Gráfico 3" descr="Cerebro con relleno sólido">
              <a:extLst>
                <a:ext uri="{FF2B5EF4-FFF2-40B4-BE49-F238E27FC236}">
                  <a16:creationId xmlns:a16="http://schemas.microsoft.com/office/drawing/2014/main" id="{D8677DC1-8DA0-3796-A90E-D4A7E786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48882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93BB5C3E-F541-CB4B-094B-77886D729D38}"/>
              </a:ext>
            </a:extLst>
          </p:cNvPr>
          <p:cNvGrpSpPr/>
          <p:nvPr/>
        </p:nvGrpSpPr>
        <p:grpSpPr>
          <a:xfrm>
            <a:off x="9460666" y="5469561"/>
            <a:ext cx="546847" cy="546847"/>
            <a:chOff x="3693459" y="1416424"/>
            <a:chExt cx="546847" cy="54684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4D58CC81-F518-14EA-1E8F-6237CBC05CE5}"/>
                </a:ext>
              </a:extLst>
            </p:cNvPr>
            <p:cNvSpPr/>
            <p:nvPr/>
          </p:nvSpPr>
          <p:spPr>
            <a:xfrm>
              <a:off x="3693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0" name="Gráfico 9" descr="Asia en globo terráqueo con relleno sólido">
              <a:extLst>
                <a:ext uri="{FF2B5EF4-FFF2-40B4-BE49-F238E27FC236}">
                  <a16:creationId xmlns:a16="http://schemas.microsoft.com/office/drawing/2014/main" id="{AFE47998-F789-3F02-A1A8-FF79C127F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98918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3D4229E-3F0B-B757-176B-ABF6DDDD0068}"/>
              </a:ext>
            </a:extLst>
          </p:cNvPr>
          <p:cNvGrpSpPr/>
          <p:nvPr/>
        </p:nvGrpSpPr>
        <p:grpSpPr>
          <a:xfrm>
            <a:off x="5822576" y="5459504"/>
            <a:ext cx="546847" cy="546847"/>
            <a:chOff x="2931459" y="1416424"/>
            <a:chExt cx="546847" cy="546847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CA7DDDA-6A03-D1E9-E112-EF9CE735C385}"/>
                </a:ext>
              </a:extLst>
            </p:cNvPr>
            <p:cNvSpPr/>
            <p:nvPr/>
          </p:nvSpPr>
          <p:spPr>
            <a:xfrm>
              <a:off x="2931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5" name="Gráfico 14" descr="Elefante con relleno sólido">
              <a:extLst>
                <a:ext uri="{FF2B5EF4-FFF2-40B4-BE49-F238E27FC236}">
                  <a16:creationId xmlns:a16="http://schemas.microsoft.com/office/drawing/2014/main" id="{0CED3042-3BE5-FA3C-F2BF-2A2A3CBE0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44895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AFF7C6C-7F12-70B7-4C33-D34EA6589264}"/>
              </a:ext>
            </a:extLst>
          </p:cNvPr>
          <p:cNvGrpSpPr/>
          <p:nvPr/>
        </p:nvGrpSpPr>
        <p:grpSpPr>
          <a:xfrm>
            <a:off x="2050666" y="5477434"/>
            <a:ext cx="546847" cy="546847"/>
            <a:chOff x="2169459" y="1416424"/>
            <a:chExt cx="546847" cy="54684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F4FEC55-92CD-8127-03FC-263C82558257}"/>
                </a:ext>
              </a:extLst>
            </p:cNvPr>
            <p:cNvSpPr/>
            <p:nvPr/>
          </p:nvSpPr>
          <p:spPr>
            <a:xfrm>
              <a:off x="2169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8" name="Gráfico 17" descr="Rana con relleno sólido">
              <a:extLst>
                <a:ext uri="{FF2B5EF4-FFF2-40B4-BE49-F238E27FC236}">
                  <a16:creationId xmlns:a16="http://schemas.microsoft.com/office/drawing/2014/main" id="{C9A855A5-3B19-C9CB-5BD3-90265FFF1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44636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0865C4D-152D-6857-19B4-C0788C34F99D}"/>
              </a:ext>
            </a:extLst>
          </p:cNvPr>
          <p:cNvGrpSpPr/>
          <p:nvPr/>
        </p:nvGrpSpPr>
        <p:grpSpPr>
          <a:xfrm>
            <a:off x="666981" y="5477436"/>
            <a:ext cx="546847" cy="546847"/>
            <a:chOff x="1470212" y="1416424"/>
            <a:chExt cx="546847" cy="54684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39437BC-FBB2-CA96-75C6-11592FF88E21}"/>
                </a:ext>
              </a:extLst>
            </p:cNvPr>
            <p:cNvSpPr/>
            <p:nvPr/>
          </p:nvSpPr>
          <p:spPr>
            <a:xfrm>
              <a:off x="1470212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21" name="Gráfico 20" descr="Cara divertida con relleno sólido con relleno sólido">
              <a:extLst>
                <a:ext uri="{FF2B5EF4-FFF2-40B4-BE49-F238E27FC236}">
                  <a16:creationId xmlns:a16="http://schemas.microsoft.com/office/drawing/2014/main" id="{93666936-B063-FC9E-C452-4A6A22F7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0588" y="15098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191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5DADB2-8215-4481-C135-C1FB8BE0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2" r="36587"/>
          <a:stretch/>
        </p:blipFill>
        <p:spPr>
          <a:xfrm>
            <a:off x="10503043" y="538326"/>
            <a:ext cx="1021976" cy="5772384"/>
          </a:xfrm>
          <a:prstGeom prst="roundRect">
            <a:avLst>
              <a:gd name="adj" fmla="val 45614"/>
            </a:avLst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D8977-F605-AB3E-5ABA-568C06B16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r="23179"/>
          <a:stretch/>
        </p:blipFill>
        <p:spPr>
          <a:xfrm>
            <a:off x="4357829" y="538326"/>
            <a:ext cx="5831200" cy="5772384"/>
          </a:xfrm>
          <a:prstGeom prst="roundRect">
            <a:avLst>
              <a:gd name="adj" fmla="val 7861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32716E-AB73-2D36-B4DA-4F42C274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1" r="41170"/>
          <a:stretch/>
        </p:blipFill>
        <p:spPr>
          <a:xfrm>
            <a:off x="3045505" y="542808"/>
            <a:ext cx="1021976" cy="5772384"/>
          </a:xfrm>
          <a:prstGeom prst="roundRect">
            <a:avLst>
              <a:gd name="adj" fmla="val 38597"/>
            </a:avLst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28BE6A-F2AB-8B09-CA17-3219BBB1D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3" r="46848"/>
          <a:stretch/>
        </p:blipFill>
        <p:spPr>
          <a:xfrm>
            <a:off x="1733182" y="542808"/>
            <a:ext cx="1021976" cy="5772384"/>
          </a:xfrm>
          <a:prstGeom prst="roundRect">
            <a:avLst>
              <a:gd name="adj" fmla="val 44737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C89679-6E3D-3041-C752-EE16B147AF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0" r="40876"/>
          <a:stretch/>
        </p:blipFill>
        <p:spPr>
          <a:xfrm>
            <a:off x="420859" y="542808"/>
            <a:ext cx="1021976" cy="5772384"/>
          </a:xfrm>
          <a:prstGeom prst="roundRect">
            <a:avLst>
              <a:gd name="adj" fmla="val 35965"/>
            </a:avLst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1FA1C60-9639-697C-C72D-C1E186FB13E4}"/>
              </a:ext>
            </a:extLst>
          </p:cNvPr>
          <p:cNvGrpSpPr/>
          <p:nvPr/>
        </p:nvGrpSpPr>
        <p:grpSpPr>
          <a:xfrm>
            <a:off x="10740607" y="5577139"/>
            <a:ext cx="546847" cy="546847"/>
            <a:chOff x="4455459" y="1416423"/>
            <a:chExt cx="546847" cy="54684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00E213D8-6E5E-44A7-6EDA-B3CB56B2F443}"/>
                </a:ext>
              </a:extLst>
            </p:cNvPr>
            <p:cNvSpPr/>
            <p:nvPr/>
          </p:nvSpPr>
          <p:spPr>
            <a:xfrm>
              <a:off x="4455459" y="1416423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4" name="Gráfico 3" descr="Cerebro con relleno sólido">
              <a:extLst>
                <a:ext uri="{FF2B5EF4-FFF2-40B4-BE49-F238E27FC236}">
                  <a16:creationId xmlns:a16="http://schemas.microsoft.com/office/drawing/2014/main" id="{16172267-FBA4-DF28-5F76-D57FD2D94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48882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86AB0A5-2E5A-81AC-D3FC-D6D769938409}"/>
              </a:ext>
            </a:extLst>
          </p:cNvPr>
          <p:cNvGrpSpPr/>
          <p:nvPr/>
        </p:nvGrpSpPr>
        <p:grpSpPr>
          <a:xfrm>
            <a:off x="6979752" y="5423646"/>
            <a:ext cx="546847" cy="546847"/>
            <a:chOff x="3693459" y="1416424"/>
            <a:chExt cx="546847" cy="54684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05BDB7D-D625-A1AA-73CE-6620FEFA2F28}"/>
                </a:ext>
              </a:extLst>
            </p:cNvPr>
            <p:cNvSpPr/>
            <p:nvPr/>
          </p:nvSpPr>
          <p:spPr>
            <a:xfrm>
              <a:off x="3693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0" name="Gráfico 9" descr="Asia en globo terráqueo con relleno sólido">
              <a:extLst>
                <a:ext uri="{FF2B5EF4-FFF2-40B4-BE49-F238E27FC236}">
                  <a16:creationId xmlns:a16="http://schemas.microsoft.com/office/drawing/2014/main" id="{92638227-BB01-5402-D161-2311EC27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98918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BDB16B9-3A9F-6BC3-1579-6336CC0DE2C9}"/>
              </a:ext>
            </a:extLst>
          </p:cNvPr>
          <p:cNvGrpSpPr/>
          <p:nvPr/>
        </p:nvGrpSpPr>
        <p:grpSpPr>
          <a:xfrm>
            <a:off x="3252071" y="5491975"/>
            <a:ext cx="546847" cy="546847"/>
            <a:chOff x="2931459" y="1416424"/>
            <a:chExt cx="546847" cy="546847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CB2C5FC-1ACE-A785-7BC4-48C0ACF4EC0D}"/>
                </a:ext>
              </a:extLst>
            </p:cNvPr>
            <p:cNvSpPr/>
            <p:nvPr/>
          </p:nvSpPr>
          <p:spPr>
            <a:xfrm>
              <a:off x="2931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5" name="Gráfico 14" descr="Elefante con relleno sólido">
              <a:extLst>
                <a:ext uri="{FF2B5EF4-FFF2-40B4-BE49-F238E27FC236}">
                  <a16:creationId xmlns:a16="http://schemas.microsoft.com/office/drawing/2014/main" id="{C224CCBD-4A5E-37F3-C79E-0E9370511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44895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5074865-4B35-7810-FF96-AAB0BCECFEC3}"/>
              </a:ext>
            </a:extLst>
          </p:cNvPr>
          <p:cNvGrpSpPr/>
          <p:nvPr/>
        </p:nvGrpSpPr>
        <p:grpSpPr>
          <a:xfrm>
            <a:off x="1966653" y="5423646"/>
            <a:ext cx="546847" cy="546847"/>
            <a:chOff x="2169459" y="1416424"/>
            <a:chExt cx="546847" cy="54684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8001F3A1-4B0D-83ED-E804-20C514C01C32}"/>
                </a:ext>
              </a:extLst>
            </p:cNvPr>
            <p:cNvSpPr/>
            <p:nvPr/>
          </p:nvSpPr>
          <p:spPr>
            <a:xfrm>
              <a:off x="2169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8" name="Gráfico 17" descr="Rana con relleno sólido">
              <a:extLst>
                <a:ext uri="{FF2B5EF4-FFF2-40B4-BE49-F238E27FC236}">
                  <a16:creationId xmlns:a16="http://schemas.microsoft.com/office/drawing/2014/main" id="{AC203947-F647-5230-7C0F-B498D017A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44636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17DE09A-2AED-301B-F50F-7D8E540524EC}"/>
              </a:ext>
            </a:extLst>
          </p:cNvPr>
          <p:cNvGrpSpPr/>
          <p:nvPr/>
        </p:nvGrpSpPr>
        <p:grpSpPr>
          <a:xfrm>
            <a:off x="658423" y="5423648"/>
            <a:ext cx="546847" cy="546847"/>
            <a:chOff x="1470212" y="1416424"/>
            <a:chExt cx="546847" cy="54684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C2B47D1-8B08-2853-8F6E-27B8A80BCB9F}"/>
                </a:ext>
              </a:extLst>
            </p:cNvPr>
            <p:cNvSpPr/>
            <p:nvPr/>
          </p:nvSpPr>
          <p:spPr>
            <a:xfrm>
              <a:off x="1470212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21" name="Gráfico 20" descr="Cara divertida con relleno sólido con relleno sólido">
              <a:extLst>
                <a:ext uri="{FF2B5EF4-FFF2-40B4-BE49-F238E27FC236}">
                  <a16:creationId xmlns:a16="http://schemas.microsoft.com/office/drawing/2014/main" id="{98C767DC-AFC4-E963-8E72-0EA41626E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0588" y="15098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598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5DADB2-8215-4481-C135-C1FB8BE0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r="4874"/>
          <a:stretch/>
        </p:blipFill>
        <p:spPr>
          <a:xfrm>
            <a:off x="5789413" y="542808"/>
            <a:ext cx="6116447" cy="5772384"/>
          </a:xfrm>
          <a:prstGeom prst="roundRect">
            <a:avLst>
              <a:gd name="adj" fmla="val 9891"/>
            </a:avLst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D8977-F605-AB3E-5ABA-568C06B16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9" r="44267"/>
          <a:stretch/>
        </p:blipFill>
        <p:spPr>
          <a:xfrm>
            <a:off x="4444640" y="538326"/>
            <a:ext cx="1021976" cy="5772384"/>
          </a:xfrm>
          <a:prstGeom prst="roundRect">
            <a:avLst>
              <a:gd name="adj" fmla="val 40351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32716E-AB73-2D36-B4DA-4F42C274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1" r="41170"/>
          <a:stretch/>
        </p:blipFill>
        <p:spPr>
          <a:xfrm>
            <a:off x="3119736" y="542808"/>
            <a:ext cx="1021976" cy="5772384"/>
          </a:xfrm>
          <a:prstGeom prst="roundRect">
            <a:avLst>
              <a:gd name="adj" fmla="val 38597"/>
            </a:avLst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28BE6A-F2AB-8B09-CA17-3219BBB1D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3" r="46848"/>
          <a:stretch/>
        </p:blipFill>
        <p:spPr>
          <a:xfrm>
            <a:off x="1774963" y="542808"/>
            <a:ext cx="1021976" cy="5772384"/>
          </a:xfrm>
          <a:prstGeom prst="roundRect">
            <a:avLst>
              <a:gd name="adj" fmla="val 44737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C89679-6E3D-3041-C752-EE16B147AF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0" r="40876"/>
          <a:stretch/>
        </p:blipFill>
        <p:spPr>
          <a:xfrm>
            <a:off x="430190" y="542808"/>
            <a:ext cx="1021976" cy="5772384"/>
          </a:xfrm>
          <a:prstGeom prst="roundRect">
            <a:avLst>
              <a:gd name="adj" fmla="val 35965"/>
            </a:avLst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1444AD6-89C2-C088-D789-9DAC4BA02E59}"/>
              </a:ext>
            </a:extLst>
          </p:cNvPr>
          <p:cNvGrpSpPr/>
          <p:nvPr/>
        </p:nvGrpSpPr>
        <p:grpSpPr>
          <a:xfrm>
            <a:off x="8749553" y="5452337"/>
            <a:ext cx="546847" cy="546847"/>
            <a:chOff x="4455459" y="1416423"/>
            <a:chExt cx="546847" cy="54684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C93BC55D-8FCE-0ECD-A8E4-C4C8619F2079}"/>
                </a:ext>
              </a:extLst>
            </p:cNvPr>
            <p:cNvSpPr/>
            <p:nvPr/>
          </p:nvSpPr>
          <p:spPr>
            <a:xfrm>
              <a:off x="4455459" y="1416423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4" name="Gráfico 3" descr="Cerebro con relleno sólido">
              <a:extLst>
                <a:ext uri="{FF2B5EF4-FFF2-40B4-BE49-F238E27FC236}">
                  <a16:creationId xmlns:a16="http://schemas.microsoft.com/office/drawing/2014/main" id="{949621D7-254B-F0DA-A125-4AC77177E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48882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9A225C9-EBB1-F269-0E6F-57438DC40C0B}"/>
              </a:ext>
            </a:extLst>
          </p:cNvPr>
          <p:cNvGrpSpPr/>
          <p:nvPr/>
        </p:nvGrpSpPr>
        <p:grpSpPr>
          <a:xfrm>
            <a:off x="4688617" y="5523350"/>
            <a:ext cx="546847" cy="546847"/>
            <a:chOff x="3693459" y="1416424"/>
            <a:chExt cx="546847" cy="54684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295DB556-FC29-1CD6-848B-831047EF156D}"/>
                </a:ext>
              </a:extLst>
            </p:cNvPr>
            <p:cNvSpPr/>
            <p:nvPr/>
          </p:nvSpPr>
          <p:spPr>
            <a:xfrm>
              <a:off x="3693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0" name="Gráfico 9" descr="Asia en globo terráqueo con relleno sólido">
              <a:extLst>
                <a:ext uri="{FF2B5EF4-FFF2-40B4-BE49-F238E27FC236}">
                  <a16:creationId xmlns:a16="http://schemas.microsoft.com/office/drawing/2014/main" id="{06CAC0EB-C4DD-AB27-5266-EF4656D0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98918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2AFA28-2B6E-6A7E-7C43-D74BE0719B22}"/>
              </a:ext>
            </a:extLst>
          </p:cNvPr>
          <p:cNvGrpSpPr/>
          <p:nvPr/>
        </p:nvGrpSpPr>
        <p:grpSpPr>
          <a:xfrm>
            <a:off x="3330045" y="5523351"/>
            <a:ext cx="546847" cy="546847"/>
            <a:chOff x="2931459" y="1416424"/>
            <a:chExt cx="546847" cy="546847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6A6D528-145C-E9E6-76A9-B60750C5DFAC}"/>
                </a:ext>
              </a:extLst>
            </p:cNvPr>
            <p:cNvSpPr/>
            <p:nvPr/>
          </p:nvSpPr>
          <p:spPr>
            <a:xfrm>
              <a:off x="2931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5" name="Gráfico 14" descr="Elefante con relleno sólido">
              <a:extLst>
                <a:ext uri="{FF2B5EF4-FFF2-40B4-BE49-F238E27FC236}">
                  <a16:creationId xmlns:a16="http://schemas.microsoft.com/office/drawing/2014/main" id="{87C89181-4700-1EE1-8F3B-E4E39F718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44895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7A1E08C-A751-4419-E015-CA73747131DD}"/>
              </a:ext>
            </a:extLst>
          </p:cNvPr>
          <p:cNvGrpSpPr/>
          <p:nvPr/>
        </p:nvGrpSpPr>
        <p:grpSpPr>
          <a:xfrm>
            <a:off x="1982120" y="5531224"/>
            <a:ext cx="546847" cy="546847"/>
            <a:chOff x="2169459" y="1416424"/>
            <a:chExt cx="546847" cy="54684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C4354BE8-F67F-23B0-8DC0-CA1D190D4660}"/>
                </a:ext>
              </a:extLst>
            </p:cNvPr>
            <p:cNvSpPr/>
            <p:nvPr/>
          </p:nvSpPr>
          <p:spPr>
            <a:xfrm>
              <a:off x="2169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8" name="Gráfico 17" descr="Rana con relleno sólido">
              <a:extLst>
                <a:ext uri="{FF2B5EF4-FFF2-40B4-BE49-F238E27FC236}">
                  <a16:creationId xmlns:a16="http://schemas.microsoft.com/office/drawing/2014/main" id="{2B8158D6-4E40-FF5A-F833-4DD5E5C5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44636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E627065-3BC8-6CBF-F39A-15647352D3A1}"/>
              </a:ext>
            </a:extLst>
          </p:cNvPr>
          <p:cNvGrpSpPr/>
          <p:nvPr/>
        </p:nvGrpSpPr>
        <p:grpSpPr>
          <a:xfrm>
            <a:off x="640499" y="5531224"/>
            <a:ext cx="546847" cy="546847"/>
            <a:chOff x="1470212" y="1416424"/>
            <a:chExt cx="546847" cy="54684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A9619A4-E8A6-AD16-C3ED-8B5F28907A89}"/>
                </a:ext>
              </a:extLst>
            </p:cNvPr>
            <p:cNvSpPr/>
            <p:nvPr/>
          </p:nvSpPr>
          <p:spPr>
            <a:xfrm>
              <a:off x="1470212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21" name="Gráfico 20" descr="Cara divertida con relleno sólido con relleno sólido">
              <a:extLst>
                <a:ext uri="{FF2B5EF4-FFF2-40B4-BE49-F238E27FC236}">
                  <a16:creationId xmlns:a16="http://schemas.microsoft.com/office/drawing/2014/main" id="{AE2E4586-FAA5-4144-407C-0A20376D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70588" y="15098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567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2F612721-A0CF-AD81-DDBB-090C77D60618}"/>
              </a:ext>
            </a:extLst>
          </p:cNvPr>
          <p:cNvGrpSpPr/>
          <p:nvPr/>
        </p:nvGrpSpPr>
        <p:grpSpPr>
          <a:xfrm>
            <a:off x="4455459" y="1416423"/>
            <a:ext cx="546847" cy="546847"/>
            <a:chOff x="4455459" y="1416423"/>
            <a:chExt cx="546847" cy="54684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D1C37CC-2683-D6A9-E2A0-4F3B85ACC231}"/>
                </a:ext>
              </a:extLst>
            </p:cNvPr>
            <p:cNvSpPr/>
            <p:nvPr/>
          </p:nvSpPr>
          <p:spPr>
            <a:xfrm>
              <a:off x="4455459" y="1416423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0" name="Gráfico 9" descr="Cerebro con relleno sólido">
              <a:extLst>
                <a:ext uri="{FF2B5EF4-FFF2-40B4-BE49-F238E27FC236}">
                  <a16:creationId xmlns:a16="http://schemas.microsoft.com/office/drawing/2014/main" id="{1E5498E1-E67D-3D48-818E-51686B563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8882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7CDD0C1-05E4-4274-0B30-ED0194F5C7C5}"/>
              </a:ext>
            </a:extLst>
          </p:cNvPr>
          <p:cNvGrpSpPr/>
          <p:nvPr/>
        </p:nvGrpSpPr>
        <p:grpSpPr>
          <a:xfrm>
            <a:off x="3693459" y="1416424"/>
            <a:ext cx="546847" cy="546847"/>
            <a:chOff x="3693459" y="1416424"/>
            <a:chExt cx="546847" cy="546847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78100C7-DF90-2468-34FF-C6D740DD9E26}"/>
                </a:ext>
              </a:extLst>
            </p:cNvPr>
            <p:cNvSpPr/>
            <p:nvPr/>
          </p:nvSpPr>
          <p:spPr>
            <a:xfrm>
              <a:off x="3693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2" name="Gráfico 11" descr="Asia en globo terráqueo con relleno sólido">
              <a:extLst>
                <a:ext uri="{FF2B5EF4-FFF2-40B4-BE49-F238E27FC236}">
                  <a16:creationId xmlns:a16="http://schemas.microsoft.com/office/drawing/2014/main" id="{EB256C70-E1F5-46B2-4073-DF64BE142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98918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7AAD00D-8D0F-06EF-DCDD-2FB29F1CF066}"/>
              </a:ext>
            </a:extLst>
          </p:cNvPr>
          <p:cNvGrpSpPr/>
          <p:nvPr/>
        </p:nvGrpSpPr>
        <p:grpSpPr>
          <a:xfrm>
            <a:off x="2931459" y="1416424"/>
            <a:ext cx="546847" cy="546847"/>
            <a:chOff x="2931459" y="1416424"/>
            <a:chExt cx="546847" cy="546847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3D8506B-DF55-856A-D140-DF61858A8FB4}"/>
                </a:ext>
              </a:extLst>
            </p:cNvPr>
            <p:cNvSpPr/>
            <p:nvPr/>
          </p:nvSpPr>
          <p:spPr>
            <a:xfrm>
              <a:off x="2931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4" name="Gráfico 13" descr="Elefante con relleno sólido">
              <a:extLst>
                <a:ext uri="{FF2B5EF4-FFF2-40B4-BE49-F238E27FC236}">
                  <a16:creationId xmlns:a16="http://schemas.microsoft.com/office/drawing/2014/main" id="{73A99670-92FE-AA1C-7675-6E157C70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44895" y="1532258"/>
              <a:ext cx="360000" cy="360000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DCD093A-3334-EB5E-8375-34849C535071}"/>
              </a:ext>
            </a:extLst>
          </p:cNvPr>
          <p:cNvGrpSpPr/>
          <p:nvPr/>
        </p:nvGrpSpPr>
        <p:grpSpPr>
          <a:xfrm>
            <a:off x="2169459" y="1416424"/>
            <a:ext cx="546847" cy="546847"/>
            <a:chOff x="2169459" y="1416424"/>
            <a:chExt cx="546847" cy="54684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E89EF9C-0CE1-5A55-F368-0876DE3BA791}"/>
                </a:ext>
              </a:extLst>
            </p:cNvPr>
            <p:cNvSpPr/>
            <p:nvPr/>
          </p:nvSpPr>
          <p:spPr>
            <a:xfrm>
              <a:off x="2169459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6" name="Gráfico 15" descr="Rana con relleno sólido">
              <a:extLst>
                <a:ext uri="{FF2B5EF4-FFF2-40B4-BE49-F238E27FC236}">
                  <a16:creationId xmlns:a16="http://schemas.microsoft.com/office/drawing/2014/main" id="{88EB2744-C43C-E3BC-50A7-50145427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44636" y="1501975"/>
              <a:ext cx="360000" cy="3600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7F4E3B4-9A0D-A875-F9EC-B91C927F9B7C}"/>
              </a:ext>
            </a:extLst>
          </p:cNvPr>
          <p:cNvGrpSpPr/>
          <p:nvPr/>
        </p:nvGrpSpPr>
        <p:grpSpPr>
          <a:xfrm>
            <a:off x="1470212" y="1416424"/>
            <a:ext cx="546847" cy="546847"/>
            <a:chOff x="1470212" y="1416424"/>
            <a:chExt cx="546847" cy="54684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0B160E38-66D9-5918-EC05-DF9F8D85728A}"/>
                </a:ext>
              </a:extLst>
            </p:cNvPr>
            <p:cNvSpPr/>
            <p:nvPr/>
          </p:nvSpPr>
          <p:spPr>
            <a:xfrm>
              <a:off x="1470212" y="1416424"/>
              <a:ext cx="546847" cy="54684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18" name="Gráfico 17" descr="Cara divertida con relleno sólido con relleno sólido">
              <a:extLst>
                <a:ext uri="{FF2B5EF4-FFF2-40B4-BE49-F238E27FC236}">
                  <a16:creationId xmlns:a16="http://schemas.microsoft.com/office/drawing/2014/main" id="{E4126FE2-4D66-3E87-A755-13314A6E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70588" y="1509846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171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RENE HUAYGUA</dc:creator>
  <cp:lastModifiedBy>RENE HUAYGUA</cp:lastModifiedBy>
  <cp:revision>1</cp:revision>
  <dcterms:created xsi:type="dcterms:W3CDTF">2026-03-22T00:51:22Z</dcterms:created>
  <dcterms:modified xsi:type="dcterms:W3CDTF">2026-03-22T00:59:43Z</dcterms:modified>
</cp:coreProperties>
</file>