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826" y="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C39A03-19BC-75D2-7DE0-87C6F738A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DCFAE7-D87C-AFBB-5869-DE1B7A8E7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E524B2-A520-1C1B-2976-2DDC39D3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FAB339-ECE8-6EC8-6ACA-5C58330C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99459-EDF3-C90C-7F9A-9F26C62D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4285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C6BF7-41DF-EA89-F2F2-5FD3BF29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4F97B2-FDB6-E0E7-EA7E-EA81FDBB8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B98478-AB13-84FF-C0F8-9A4E5BED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BFE5DA-A5DF-A88C-AE14-C63737D4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F8D0DC-671E-F304-97EC-D849BE69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9328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9CED22-E2FE-345D-74FD-2209DAE8D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166351-F279-4016-8BC3-7480C3F24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DC208D-17F8-27D4-4B10-73842F56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F54C2C-8E50-C442-94D2-81A66FCA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178712-2307-2198-692E-F5E00BD3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2880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D74CD-625F-638F-E83B-7119FC2B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912AB6-D864-E7E5-4A5B-E91474681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B4A6FE-A97A-8730-4089-D2641F79A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830FBD-CEAD-7DF2-A4B0-D10BB80C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287F7-EC43-04D0-53D3-2B5155CE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1942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01D04-38E1-0846-7D60-5DDE1939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9DE665-D379-DDBA-0CF6-C79A19B28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1CA9A-20A9-4B39-076E-D3882A10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1A2A0D-EC9B-F80C-52B6-D87D8215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08BE8E-6CC4-BF9F-A483-92F3643E4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4430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4B18E-82EE-3981-63F7-EA79F8F8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034F0B-166C-0FAB-F225-680131CCD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54AEE1-06A3-807B-AA21-83F68008F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2C2BF2-9BE8-BCBC-DD75-AAD6CC6A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02D2EA-A5C1-FD9C-59F9-BF5F2DD8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4DA985-D8B9-8516-B69D-19549E4E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3036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F3780-801C-3CA3-7739-6F7F5B7B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EB1300-6F31-D5DD-CFF9-68DCB5594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339123-3A73-DDAE-23D1-E91FF866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01964F-6F8A-9ACB-FD8F-E142FFD8C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3891FD-CC8D-CCB1-F53F-41D84C35A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99DE09-9FBD-C572-0EE1-9FF1A596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A4A1A4-1E56-7C1C-A611-A59F8978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47FE8B-9063-B28F-5AD1-D73E8B12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8924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DE686-CC04-205B-60E1-6D3C1B41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C59EC4-4C2C-F86A-89FD-7781E19B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02BA36-4353-02BC-4422-9A6A360F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B0037-0599-11A4-CE5E-6FC7747B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8439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4E0E0A6-5D62-8075-D1F2-E49B005D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28EE37-E54B-D508-6E27-4F457B96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188194-1B42-166D-840C-5B44B98F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1331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26563-1D13-C70D-9FAD-996BD8AF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7A9FEF-C93F-565A-922E-A43E9BAE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E72244-898D-BEB1-2C49-937685050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BFA484-8A0C-4641-A748-C60F1189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A9B01B-231D-4CE3-69F5-7709F8F0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29C449-CAC3-31D8-1BB8-B072D39E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0133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5B369-B3EB-B7D1-74CB-F17E734F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ABB369-0350-8CD9-B388-018932EE1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2F00B1-97EF-B9E6-F20E-774BF4D55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54FA75-3978-1F9C-A914-3CF57DE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7A614A-7D3D-F4A4-7A77-AC45A32B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343AA7-8F58-7611-6CCB-B534C45A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1901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016CF7-6932-62C8-68BF-A8654A3C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7BA641-3141-E363-ECF3-482B673DC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BE9148-6FFD-7582-DDB0-CF4C4722C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BEBF3-699B-4443-B2DC-FC7043EECDAB}" type="datetimeFigureOut">
              <a:rPr lang="es-BO" smtClean="0"/>
              <a:t>19/3/2026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22FB6-81F6-F8F1-BE91-B64175193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F15C03-6974-DB0B-528C-6D94DE424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FEF2-8C00-4CF7-930D-76C2DE576C3C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8908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02C980B-7DC0-1EA5-FF5E-2F698120A597}"/>
              </a:ext>
            </a:extLst>
          </p:cNvPr>
          <p:cNvCxnSpPr>
            <a:cxnSpLocks/>
          </p:cNvCxnSpPr>
          <p:nvPr/>
        </p:nvCxnSpPr>
        <p:spPr>
          <a:xfrm>
            <a:off x="2070847" y="3281082"/>
            <a:ext cx="101211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A1AC49F-ACE1-C4D1-B448-EF28811E5A2E}"/>
              </a:ext>
            </a:extLst>
          </p:cNvPr>
          <p:cNvGrpSpPr/>
          <p:nvPr/>
        </p:nvGrpSpPr>
        <p:grpSpPr>
          <a:xfrm>
            <a:off x="1120588" y="2796987"/>
            <a:ext cx="950259" cy="950259"/>
            <a:chOff x="1120588" y="2796987"/>
            <a:chExt cx="950259" cy="950259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E5D44BD1-4F64-61EB-769D-BDC051ECB5CB}"/>
                </a:ext>
              </a:extLst>
            </p:cNvPr>
            <p:cNvSpPr/>
            <p:nvPr/>
          </p:nvSpPr>
          <p:spPr>
            <a:xfrm>
              <a:off x="1120588" y="2796987"/>
              <a:ext cx="950259" cy="9502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D3DBB7C-EA40-11A3-4FF8-59167D662546}"/>
                </a:ext>
              </a:extLst>
            </p:cNvPr>
            <p:cNvSpPr/>
            <p:nvPr/>
          </p:nvSpPr>
          <p:spPr>
            <a:xfrm>
              <a:off x="1205752" y="2882152"/>
              <a:ext cx="797859" cy="79785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chemeClr val="tx1"/>
                  </a:solidFill>
                </a:rPr>
                <a:t>1</a:t>
              </a:r>
              <a:endParaRPr lang="es-BO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D5A798-EF12-6661-BAFB-D02373F5F19E}"/>
              </a:ext>
            </a:extLst>
          </p:cNvPr>
          <p:cNvSpPr txBox="1"/>
          <p:nvPr/>
        </p:nvSpPr>
        <p:spPr>
          <a:xfrm>
            <a:off x="807296" y="2233502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DBD0204-A0B5-DE3C-9F27-9E47546FDF93}"/>
              </a:ext>
            </a:extLst>
          </p:cNvPr>
          <p:cNvSpPr txBox="1"/>
          <p:nvPr/>
        </p:nvSpPr>
        <p:spPr>
          <a:xfrm>
            <a:off x="515470" y="1085243"/>
            <a:ext cx="233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7F3F0C0-7345-42CC-3C12-270CA7EA8775}"/>
              </a:ext>
            </a:extLst>
          </p:cNvPr>
          <p:cNvGrpSpPr/>
          <p:nvPr/>
        </p:nvGrpSpPr>
        <p:grpSpPr>
          <a:xfrm>
            <a:off x="5378822" y="2796987"/>
            <a:ext cx="950259" cy="950259"/>
            <a:chOff x="5378822" y="2796987"/>
            <a:chExt cx="950259" cy="950259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B268F6F-3E98-38FB-8E11-F16AA8720AF1}"/>
                </a:ext>
              </a:extLst>
            </p:cNvPr>
            <p:cNvSpPr/>
            <p:nvPr/>
          </p:nvSpPr>
          <p:spPr>
            <a:xfrm>
              <a:off x="5378822" y="2796987"/>
              <a:ext cx="950259" cy="9502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F9B67C63-BF4E-92DF-C639-2D445F9D67C5}"/>
                </a:ext>
              </a:extLst>
            </p:cNvPr>
            <p:cNvSpPr/>
            <p:nvPr/>
          </p:nvSpPr>
          <p:spPr>
            <a:xfrm>
              <a:off x="5463986" y="2882152"/>
              <a:ext cx="797859" cy="79785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chemeClr val="tx1"/>
                  </a:solidFill>
                </a:rPr>
                <a:t>2</a:t>
              </a:r>
              <a:endParaRPr lang="es-BO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5084F7F-BA96-F056-75B7-559413B494EE}"/>
              </a:ext>
            </a:extLst>
          </p:cNvPr>
          <p:cNvGrpSpPr/>
          <p:nvPr/>
        </p:nvGrpSpPr>
        <p:grpSpPr>
          <a:xfrm>
            <a:off x="9637059" y="2796987"/>
            <a:ext cx="950259" cy="950259"/>
            <a:chOff x="9637059" y="2796987"/>
            <a:chExt cx="950259" cy="950259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29689DF6-901B-7956-11CA-8D29265D16FA}"/>
                </a:ext>
              </a:extLst>
            </p:cNvPr>
            <p:cNvSpPr/>
            <p:nvPr/>
          </p:nvSpPr>
          <p:spPr>
            <a:xfrm>
              <a:off x="9637059" y="2796987"/>
              <a:ext cx="950259" cy="9502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895634A-2116-AA21-5AE4-65F5F4F3ED1C}"/>
                </a:ext>
              </a:extLst>
            </p:cNvPr>
            <p:cNvSpPr/>
            <p:nvPr/>
          </p:nvSpPr>
          <p:spPr>
            <a:xfrm>
              <a:off x="9722223" y="2882152"/>
              <a:ext cx="797859" cy="79785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chemeClr val="tx1"/>
                  </a:solidFill>
                </a:rPr>
                <a:t>3</a:t>
              </a:r>
              <a:endParaRPr lang="es-BO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C9E625D-9099-F924-28AB-0EE3E5E0F263}"/>
              </a:ext>
            </a:extLst>
          </p:cNvPr>
          <p:cNvSpPr txBox="1"/>
          <p:nvPr/>
        </p:nvSpPr>
        <p:spPr>
          <a:xfrm>
            <a:off x="9234120" y="2046657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013841A-965B-A597-9BDF-573C40BB14A0}"/>
              </a:ext>
            </a:extLst>
          </p:cNvPr>
          <p:cNvSpPr txBox="1"/>
          <p:nvPr/>
        </p:nvSpPr>
        <p:spPr>
          <a:xfrm>
            <a:off x="8942294" y="898398"/>
            <a:ext cx="233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9D6CBC-155E-19B8-4EBE-E88F96A50391}"/>
              </a:ext>
            </a:extLst>
          </p:cNvPr>
          <p:cNvSpPr txBox="1"/>
          <p:nvPr/>
        </p:nvSpPr>
        <p:spPr>
          <a:xfrm>
            <a:off x="5015753" y="4536262"/>
            <a:ext cx="233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38C0733-43C5-C642-420A-A4E2A81E769D}"/>
              </a:ext>
            </a:extLst>
          </p:cNvPr>
          <p:cNvSpPr txBox="1"/>
          <p:nvPr/>
        </p:nvSpPr>
        <p:spPr>
          <a:xfrm>
            <a:off x="5262754" y="3972778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pic>
        <p:nvPicPr>
          <p:cNvPr id="22" name="Gráfico 21" descr="Huella digital con relleno sólido">
            <a:extLst>
              <a:ext uri="{FF2B5EF4-FFF2-40B4-BE49-F238E27FC236}">
                <a16:creationId xmlns:a16="http://schemas.microsoft.com/office/drawing/2014/main" id="{D12A44BA-5356-EEE5-B021-899441E7C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1223" y="4491438"/>
            <a:ext cx="2232212" cy="223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ipse 18">
            <a:extLst>
              <a:ext uri="{FF2B5EF4-FFF2-40B4-BE49-F238E27FC236}">
                <a16:creationId xmlns:a16="http://schemas.microsoft.com/office/drawing/2014/main" id="{AA540B7E-2B65-D277-9D80-7ADA0941EB70}"/>
              </a:ext>
            </a:extLst>
          </p:cNvPr>
          <p:cNvSpPr/>
          <p:nvPr/>
        </p:nvSpPr>
        <p:spPr>
          <a:xfrm>
            <a:off x="987968" y="2482414"/>
            <a:ext cx="1371600" cy="1371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42CC4BE-A8C0-FCA8-4352-91E18331831E}"/>
              </a:ext>
            </a:extLst>
          </p:cNvPr>
          <p:cNvGrpSpPr/>
          <p:nvPr/>
        </p:nvGrpSpPr>
        <p:grpSpPr>
          <a:xfrm>
            <a:off x="8534400" y="1282700"/>
            <a:ext cx="6616700" cy="4089400"/>
            <a:chOff x="3505200" y="1104900"/>
            <a:chExt cx="6616700" cy="408940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4F41BEC9-15B3-490D-7E56-F07BAFB77883}"/>
                </a:ext>
              </a:extLst>
            </p:cNvPr>
            <p:cNvGrpSpPr/>
            <p:nvPr/>
          </p:nvGrpSpPr>
          <p:grpSpPr>
            <a:xfrm>
              <a:off x="3505200" y="1104900"/>
              <a:ext cx="6616700" cy="4089400"/>
              <a:chOff x="3505200" y="1104900"/>
              <a:chExt cx="6616700" cy="4089400"/>
            </a:xfrm>
          </p:grpSpPr>
          <p:sp>
            <p:nvSpPr>
              <p:cNvPr id="4" name="Rectángulo: esquinas redondeadas 3">
                <a:extLst>
                  <a:ext uri="{FF2B5EF4-FFF2-40B4-BE49-F238E27FC236}">
                    <a16:creationId xmlns:a16="http://schemas.microsoft.com/office/drawing/2014/main" id="{822FF405-5F6C-C369-DC52-4D9EC9143F23}"/>
                  </a:ext>
                </a:extLst>
              </p:cNvPr>
              <p:cNvSpPr/>
              <p:nvPr/>
            </p:nvSpPr>
            <p:spPr>
              <a:xfrm>
                <a:off x="3644900" y="1104900"/>
                <a:ext cx="6388100" cy="3949700"/>
              </a:xfrm>
              <a:prstGeom prst="roundRect">
                <a:avLst>
                  <a:gd name="adj" fmla="val 4448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550CDE65-3E8B-9843-475E-2F5AB2175918}"/>
                  </a:ext>
                </a:extLst>
              </p:cNvPr>
              <p:cNvSpPr/>
              <p:nvPr/>
            </p:nvSpPr>
            <p:spPr>
              <a:xfrm>
                <a:off x="3505200" y="4927600"/>
                <a:ext cx="6616700" cy="26670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09A797B-F649-F153-1459-DFC16AD7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375833"/>
              <a:ext cx="5880100" cy="3272368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6F9DC7-8D6B-25D1-11BA-D5BD2E1C30D9}"/>
              </a:ext>
            </a:extLst>
          </p:cNvPr>
          <p:cNvSpPr txBox="1"/>
          <p:nvPr/>
        </p:nvSpPr>
        <p:spPr>
          <a:xfrm>
            <a:off x="3064713" y="2644994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87F272-1311-A082-568D-F50F74B242E7}"/>
              </a:ext>
            </a:extLst>
          </p:cNvPr>
          <p:cNvSpPr txBox="1"/>
          <p:nvPr/>
        </p:nvSpPr>
        <p:spPr>
          <a:xfrm>
            <a:off x="5805871" y="2275662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290A76B-2C0E-0802-6126-1B5D9D7BEC9C}"/>
              </a:ext>
            </a:extLst>
          </p:cNvPr>
          <p:cNvSpPr txBox="1"/>
          <p:nvPr/>
        </p:nvSpPr>
        <p:spPr>
          <a:xfrm>
            <a:off x="3064713" y="3722132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1EC9AD-EF22-DBCE-ED90-821A5C670ABF}"/>
              </a:ext>
            </a:extLst>
          </p:cNvPr>
          <p:cNvSpPr txBox="1"/>
          <p:nvPr/>
        </p:nvSpPr>
        <p:spPr>
          <a:xfrm>
            <a:off x="5805871" y="3352800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B10DCCD-E54F-D06C-0F02-539FD878E21E}"/>
              </a:ext>
            </a:extLst>
          </p:cNvPr>
          <p:cNvSpPr txBox="1"/>
          <p:nvPr/>
        </p:nvSpPr>
        <p:spPr>
          <a:xfrm>
            <a:off x="3013914" y="4848880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59FADF6-594E-8422-6EBC-EAC002E7B485}"/>
              </a:ext>
            </a:extLst>
          </p:cNvPr>
          <p:cNvSpPr txBox="1"/>
          <p:nvPr/>
        </p:nvSpPr>
        <p:spPr>
          <a:xfrm>
            <a:off x="5755072" y="4479548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8F3D202-8351-D705-540F-A24FE5AB597D}"/>
              </a:ext>
            </a:extLst>
          </p:cNvPr>
          <p:cNvSpPr txBox="1"/>
          <p:nvPr/>
        </p:nvSpPr>
        <p:spPr>
          <a:xfrm>
            <a:off x="3990405" y="1019831"/>
            <a:ext cx="3427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4800" b="1" dirty="0"/>
              <a:t>COMPARING</a:t>
            </a:r>
            <a:endParaRPr lang="es-BO" sz="4800" b="1" dirty="0"/>
          </a:p>
        </p:txBody>
      </p:sp>
      <p:pic>
        <p:nvPicPr>
          <p:cNvPr id="18" name="Gráfico 17" descr="Marca de verificación con relleno sólido">
            <a:extLst>
              <a:ext uri="{FF2B5EF4-FFF2-40B4-BE49-F238E27FC236}">
                <a16:creationId xmlns:a16="http://schemas.microsoft.com/office/drawing/2014/main" id="{DA6E77C0-8567-D6D9-311A-4261E4A07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2408" y="27326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ipse 18">
            <a:extLst>
              <a:ext uri="{FF2B5EF4-FFF2-40B4-BE49-F238E27FC236}">
                <a16:creationId xmlns:a16="http://schemas.microsoft.com/office/drawing/2014/main" id="{AA540B7E-2B65-D277-9D80-7ADA0941EB70}"/>
              </a:ext>
            </a:extLst>
          </p:cNvPr>
          <p:cNvSpPr/>
          <p:nvPr/>
        </p:nvSpPr>
        <p:spPr>
          <a:xfrm>
            <a:off x="10157368" y="2909119"/>
            <a:ext cx="1371600" cy="1371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42CC4BE-A8C0-FCA8-4352-91E18331831E}"/>
              </a:ext>
            </a:extLst>
          </p:cNvPr>
          <p:cNvGrpSpPr/>
          <p:nvPr/>
        </p:nvGrpSpPr>
        <p:grpSpPr>
          <a:xfrm>
            <a:off x="-3602786" y="1282700"/>
            <a:ext cx="6616700" cy="4089400"/>
            <a:chOff x="3505200" y="1104900"/>
            <a:chExt cx="6616700" cy="408940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4F41BEC9-15B3-490D-7E56-F07BAFB77883}"/>
                </a:ext>
              </a:extLst>
            </p:cNvPr>
            <p:cNvGrpSpPr/>
            <p:nvPr/>
          </p:nvGrpSpPr>
          <p:grpSpPr>
            <a:xfrm>
              <a:off x="3505200" y="1104900"/>
              <a:ext cx="6616700" cy="4089400"/>
              <a:chOff x="3505200" y="1104900"/>
              <a:chExt cx="6616700" cy="4089400"/>
            </a:xfrm>
          </p:grpSpPr>
          <p:sp>
            <p:nvSpPr>
              <p:cNvPr id="4" name="Rectángulo: esquinas redondeadas 3">
                <a:extLst>
                  <a:ext uri="{FF2B5EF4-FFF2-40B4-BE49-F238E27FC236}">
                    <a16:creationId xmlns:a16="http://schemas.microsoft.com/office/drawing/2014/main" id="{822FF405-5F6C-C369-DC52-4D9EC9143F23}"/>
                  </a:ext>
                </a:extLst>
              </p:cNvPr>
              <p:cNvSpPr/>
              <p:nvPr/>
            </p:nvSpPr>
            <p:spPr>
              <a:xfrm>
                <a:off x="3644900" y="1104900"/>
                <a:ext cx="6388100" cy="3949700"/>
              </a:xfrm>
              <a:prstGeom prst="roundRect">
                <a:avLst>
                  <a:gd name="adj" fmla="val 4448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550CDE65-3E8B-9843-475E-2F5AB2175918}"/>
                  </a:ext>
                </a:extLst>
              </p:cNvPr>
              <p:cNvSpPr/>
              <p:nvPr/>
            </p:nvSpPr>
            <p:spPr>
              <a:xfrm>
                <a:off x="3505200" y="4927600"/>
                <a:ext cx="6616700" cy="266700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09A797B-F649-F153-1459-DFC16AD7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375833"/>
              <a:ext cx="5880100" cy="3272368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6F9DC7-8D6B-25D1-11BA-D5BD2E1C30D9}"/>
              </a:ext>
            </a:extLst>
          </p:cNvPr>
          <p:cNvSpPr txBox="1"/>
          <p:nvPr/>
        </p:nvSpPr>
        <p:spPr>
          <a:xfrm>
            <a:off x="4283913" y="2385899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87F272-1311-A082-568D-F50F74B242E7}"/>
              </a:ext>
            </a:extLst>
          </p:cNvPr>
          <p:cNvSpPr txBox="1"/>
          <p:nvPr/>
        </p:nvSpPr>
        <p:spPr>
          <a:xfrm>
            <a:off x="4283913" y="2093511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290A76B-2C0E-0802-6126-1B5D9D7BEC9C}"/>
              </a:ext>
            </a:extLst>
          </p:cNvPr>
          <p:cNvSpPr txBox="1"/>
          <p:nvPr/>
        </p:nvSpPr>
        <p:spPr>
          <a:xfrm>
            <a:off x="4283913" y="3463037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1EC9AD-EF22-DBCE-ED90-821A5C670ABF}"/>
              </a:ext>
            </a:extLst>
          </p:cNvPr>
          <p:cNvSpPr txBox="1"/>
          <p:nvPr/>
        </p:nvSpPr>
        <p:spPr>
          <a:xfrm>
            <a:off x="4283913" y="3170649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B10DCCD-E54F-D06C-0F02-539FD878E21E}"/>
              </a:ext>
            </a:extLst>
          </p:cNvPr>
          <p:cNvSpPr txBox="1"/>
          <p:nvPr/>
        </p:nvSpPr>
        <p:spPr>
          <a:xfrm>
            <a:off x="4233114" y="4589785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59FADF6-594E-8422-6EBC-EAC002E7B485}"/>
              </a:ext>
            </a:extLst>
          </p:cNvPr>
          <p:cNvSpPr txBox="1"/>
          <p:nvPr/>
        </p:nvSpPr>
        <p:spPr>
          <a:xfrm>
            <a:off x="4233114" y="4297397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8F3D202-8351-D705-540F-A24FE5AB597D}"/>
              </a:ext>
            </a:extLst>
          </p:cNvPr>
          <p:cNvSpPr txBox="1"/>
          <p:nvPr/>
        </p:nvSpPr>
        <p:spPr>
          <a:xfrm>
            <a:off x="5209605" y="760736"/>
            <a:ext cx="3427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/>
              <a:t>COMPARING</a:t>
            </a:r>
            <a:endParaRPr lang="es-BO" sz="4800" b="1" dirty="0"/>
          </a:p>
        </p:txBody>
      </p:sp>
      <p:pic>
        <p:nvPicPr>
          <p:cNvPr id="3" name="Gráfico 2" descr="Cerrar con relleno sólido">
            <a:extLst>
              <a:ext uri="{FF2B5EF4-FFF2-40B4-BE49-F238E27FC236}">
                <a16:creationId xmlns:a16="http://schemas.microsoft.com/office/drawing/2014/main" id="{A4FCC01E-0CFE-B67C-A554-D7CEDD7AD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5968" y="31650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3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5ED8B0-2481-4AD4-505F-AC21A4E39EC1}"/>
              </a:ext>
            </a:extLst>
          </p:cNvPr>
          <p:cNvSpPr txBox="1"/>
          <p:nvPr/>
        </p:nvSpPr>
        <p:spPr>
          <a:xfrm>
            <a:off x="3979101" y="2228671"/>
            <a:ext cx="4515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b="1" dirty="0">
                <a:solidFill>
                  <a:schemeClr val="accent1"/>
                </a:solidFill>
              </a:rPr>
              <a:t>ROAD MAP</a:t>
            </a:r>
            <a:endParaRPr lang="es-BO" sz="7200" b="1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23AAF4-0920-D4AD-1D84-DC6881E5263F}"/>
              </a:ext>
            </a:extLst>
          </p:cNvPr>
          <p:cNvSpPr txBox="1"/>
          <p:nvPr/>
        </p:nvSpPr>
        <p:spPr>
          <a:xfrm>
            <a:off x="4456559" y="3429000"/>
            <a:ext cx="3560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57FD243-31F3-A2FC-3E7E-ABDAE6536330}"/>
              </a:ext>
            </a:extLst>
          </p:cNvPr>
          <p:cNvSpPr/>
          <p:nvPr/>
        </p:nvSpPr>
        <p:spPr>
          <a:xfrm>
            <a:off x="5905500" y="5118914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46B3539-8650-7225-7157-C09C16826901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6153150" y="5614214"/>
            <a:ext cx="0" cy="12437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6967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5ED8B0-2481-4AD4-505F-AC21A4E39EC1}"/>
              </a:ext>
            </a:extLst>
          </p:cNvPr>
          <p:cNvSpPr txBox="1"/>
          <p:nvPr/>
        </p:nvSpPr>
        <p:spPr>
          <a:xfrm>
            <a:off x="3979101" y="2282883"/>
            <a:ext cx="4515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b="1" dirty="0">
                <a:solidFill>
                  <a:schemeClr val="accent1"/>
                </a:solidFill>
              </a:rPr>
              <a:t>ROAD MAP</a:t>
            </a:r>
            <a:endParaRPr lang="es-BO" sz="7200" b="1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23AAF4-0920-D4AD-1D84-DC6881E5263F}"/>
              </a:ext>
            </a:extLst>
          </p:cNvPr>
          <p:cNvSpPr txBox="1"/>
          <p:nvPr/>
        </p:nvSpPr>
        <p:spPr>
          <a:xfrm>
            <a:off x="4456559" y="3429000"/>
            <a:ext cx="3560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6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57FD243-31F3-A2FC-3E7E-ABDAE6536330}"/>
              </a:ext>
            </a:extLst>
          </p:cNvPr>
          <p:cNvSpPr/>
          <p:nvPr/>
        </p:nvSpPr>
        <p:spPr>
          <a:xfrm>
            <a:off x="5886450" y="1519356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46B3539-8650-7225-7157-C09C16826901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134100" y="0"/>
            <a:ext cx="0" cy="15193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56C62F24-94BF-1E0D-B3B7-C4CB93B57706}"/>
              </a:ext>
            </a:extLst>
          </p:cNvPr>
          <p:cNvSpPr/>
          <p:nvPr/>
        </p:nvSpPr>
        <p:spPr>
          <a:xfrm>
            <a:off x="9740900" y="3181350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D4D40D6-6930-3F44-8F98-6BA407970DBF}"/>
              </a:ext>
            </a:extLst>
          </p:cNvPr>
          <p:cNvCxnSpPr>
            <a:cxnSpLocks/>
          </p:cNvCxnSpPr>
          <p:nvPr/>
        </p:nvCxnSpPr>
        <p:spPr>
          <a:xfrm flipH="1">
            <a:off x="10112375" y="3429000"/>
            <a:ext cx="20796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98314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5ED8B0-2481-4AD4-505F-AC21A4E39EC1}"/>
              </a:ext>
            </a:extLst>
          </p:cNvPr>
          <p:cNvSpPr txBox="1"/>
          <p:nvPr/>
        </p:nvSpPr>
        <p:spPr>
          <a:xfrm>
            <a:off x="4078529" y="2228671"/>
            <a:ext cx="4515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b="1" dirty="0">
                <a:solidFill>
                  <a:schemeClr val="accent1"/>
                </a:solidFill>
              </a:rPr>
              <a:t>ROAD MAP</a:t>
            </a:r>
            <a:endParaRPr lang="es-BO" sz="7200" b="1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23AAF4-0920-D4AD-1D84-DC6881E5263F}"/>
              </a:ext>
            </a:extLst>
          </p:cNvPr>
          <p:cNvSpPr txBox="1"/>
          <p:nvPr/>
        </p:nvSpPr>
        <p:spPr>
          <a:xfrm>
            <a:off x="4563533" y="3534012"/>
            <a:ext cx="3560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6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6C62F24-94BF-1E0D-B3B7-C4CB93B57706}"/>
              </a:ext>
            </a:extLst>
          </p:cNvPr>
          <p:cNvSpPr/>
          <p:nvPr/>
        </p:nvSpPr>
        <p:spPr>
          <a:xfrm>
            <a:off x="9740900" y="3181350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D4D40D6-6930-3F44-8F98-6BA407970DBF}"/>
              </a:ext>
            </a:extLst>
          </p:cNvPr>
          <p:cNvCxnSpPr>
            <a:cxnSpLocks/>
          </p:cNvCxnSpPr>
          <p:nvPr/>
        </p:nvCxnSpPr>
        <p:spPr>
          <a:xfrm flipH="1">
            <a:off x="10112375" y="3429000"/>
            <a:ext cx="20796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id="{F2261EFF-017B-0C13-9899-83EF81C4E11D}"/>
              </a:ext>
            </a:extLst>
          </p:cNvPr>
          <p:cNvSpPr/>
          <p:nvPr/>
        </p:nvSpPr>
        <p:spPr>
          <a:xfrm>
            <a:off x="2436006" y="3181350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EDAA964-ABAC-F336-2E15-0A2A0F9D2A32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0" y="3429000"/>
            <a:ext cx="24360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62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5ED8B0-2481-4AD4-505F-AC21A4E39EC1}"/>
              </a:ext>
            </a:extLst>
          </p:cNvPr>
          <p:cNvSpPr txBox="1"/>
          <p:nvPr/>
        </p:nvSpPr>
        <p:spPr>
          <a:xfrm>
            <a:off x="4325214" y="1981021"/>
            <a:ext cx="4515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b="1" dirty="0">
                <a:solidFill>
                  <a:schemeClr val="accent1"/>
                </a:solidFill>
              </a:rPr>
              <a:t>ROAD MAP</a:t>
            </a:r>
            <a:endParaRPr lang="es-BO" sz="7200" b="1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23AAF4-0920-D4AD-1D84-DC6881E5263F}"/>
              </a:ext>
            </a:extLst>
          </p:cNvPr>
          <p:cNvSpPr txBox="1"/>
          <p:nvPr/>
        </p:nvSpPr>
        <p:spPr>
          <a:xfrm>
            <a:off x="4802670" y="3543300"/>
            <a:ext cx="3560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6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6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6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46B3539-8650-7225-7157-C09C16826901}"/>
              </a:ext>
            </a:extLst>
          </p:cNvPr>
          <p:cNvCxnSpPr>
            <a:cxnSpLocks/>
          </p:cNvCxnSpPr>
          <p:nvPr/>
        </p:nvCxnSpPr>
        <p:spPr>
          <a:xfrm>
            <a:off x="2673350" y="3426718"/>
            <a:ext cx="0" cy="34312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id="{F2261EFF-017B-0C13-9899-83EF81C4E11D}"/>
              </a:ext>
            </a:extLst>
          </p:cNvPr>
          <p:cNvSpPr/>
          <p:nvPr/>
        </p:nvSpPr>
        <p:spPr>
          <a:xfrm>
            <a:off x="2436006" y="3181350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EDAA964-ABAC-F336-2E15-0A2A0F9D2A32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0" y="3429000"/>
            <a:ext cx="24360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09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5ED8B0-2481-4AD4-505F-AC21A4E39EC1}"/>
              </a:ext>
            </a:extLst>
          </p:cNvPr>
          <p:cNvSpPr txBox="1"/>
          <p:nvPr/>
        </p:nvSpPr>
        <p:spPr>
          <a:xfrm>
            <a:off x="4655414" y="2228671"/>
            <a:ext cx="3572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b="1" dirty="0">
                <a:solidFill>
                  <a:schemeClr val="accent1"/>
                </a:solidFill>
              </a:rPr>
              <a:t>GRACIAS</a:t>
            </a:r>
            <a:endParaRPr lang="es-BO" sz="7200" b="1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23AAF4-0920-D4AD-1D84-DC6881E5263F}"/>
              </a:ext>
            </a:extLst>
          </p:cNvPr>
          <p:cNvSpPr txBox="1"/>
          <p:nvPr/>
        </p:nvSpPr>
        <p:spPr>
          <a:xfrm>
            <a:off x="4667377" y="3556000"/>
            <a:ext cx="3560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46B3539-8650-7225-7157-C09C16826901}"/>
              </a:ext>
            </a:extLst>
          </p:cNvPr>
          <p:cNvCxnSpPr>
            <a:cxnSpLocks/>
          </p:cNvCxnSpPr>
          <p:nvPr/>
        </p:nvCxnSpPr>
        <p:spPr>
          <a:xfrm>
            <a:off x="2686050" y="0"/>
            <a:ext cx="0" cy="34312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id="{F2261EFF-017B-0C13-9899-83EF81C4E11D}"/>
              </a:ext>
            </a:extLst>
          </p:cNvPr>
          <p:cNvSpPr/>
          <p:nvPr/>
        </p:nvSpPr>
        <p:spPr>
          <a:xfrm>
            <a:off x="2436006" y="3181350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2711943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02C980B-7DC0-1EA5-FF5E-2F698120A597}"/>
              </a:ext>
            </a:extLst>
          </p:cNvPr>
          <p:cNvCxnSpPr>
            <a:cxnSpLocks/>
          </p:cNvCxnSpPr>
          <p:nvPr/>
        </p:nvCxnSpPr>
        <p:spPr>
          <a:xfrm>
            <a:off x="-8970" y="3281082"/>
            <a:ext cx="101211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0AA04C8-CAEC-8AE1-58D3-3A8F05E4B1A8}"/>
              </a:ext>
            </a:extLst>
          </p:cNvPr>
          <p:cNvGrpSpPr/>
          <p:nvPr/>
        </p:nvGrpSpPr>
        <p:grpSpPr>
          <a:xfrm>
            <a:off x="1120588" y="2796987"/>
            <a:ext cx="950259" cy="950259"/>
            <a:chOff x="1120588" y="2796987"/>
            <a:chExt cx="950259" cy="950259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E5D44BD1-4F64-61EB-769D-BDC051ECB5CB}"/>
                </a:ext>
              </a:extLst>
            </p:cNvPr>
            <p:cNvSpPr/>
            <p:nvPr/>
          </p:nvSpPr>
          <p:spPr>
            <a:xfrm>
              <a:off x="1120588" y="2796987"/>
              <a:ext cx="950259" cy="9502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D3DBB7C-EA40-11A3-4FF8-59167D662546}"/>
                </a:ext>
              </a:extLst>
            </p:cNvPr>
            <p:cNvSpPr/>
            <p:nvPr/>
          </p:nvSpPr>
          <p:spPr>
            <a:xfrm>
              <a:off x="1205752" y="2882152"/>
              <a:ext cx="797859" cy="79785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chemeClr val="tx1"/>
                  </a:solidFill>
                </a:rPr>
                <a:t>4</a:t>
              </a:r>
              <a:endParaRPr lang="es-BO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D5A798-EF12-6661-BAFB-D02373F5F19E}"/>
              </a:ext>
            </a:extLst>
          </p:cNvPr>
          <p:cNvSpPr txBox="1"/>
          <p:nvPr/>
        </p:nvSpPr>
        <p:spPr>
          <a:xfrm>
            <a:off x="807296" y="2233502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DBD0204-A0B5-DE3C-9F27-9E47546FDF93}"/>
              </a:ext>
            </a:extLst>
          </p:cNvPr>
          <p:cNvSpPr txBox="1"/>
          <p:nvPr/>
        </p:nvSpPr>
        <p:spPr>
          <a:xfrm>
            <a:off x="515470" y="1085243"/>
            <a:ext cx="233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C21994D-F2D4-AEFC-7FD1-B7DF38F6147E}"/>
              </a:ext>
            </a:extLst>
          </p:cNvPr>
          <p:cNvGrpSpPr/>
          <p:nvPr/>
        </p:nvGrpSpPr>
        <p:grpSpPr>
          <a:xfrm>
            <a:off x="5378822" y="2796987"/>
            <a:ext cx="950259" cy="950259"/>
            <a:chOff x="5378822" y="2796987"/>
            <a:chExt cx="950259" cy="950259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B268F6F-3E98-38FB-8E11-F16AA8720AF1}"/>
                </a:ext>
              </a:extLst>
            </p:cNvPr>
            <p:cNvSpPr/>
            <p:nvPr/>
          </p:nvSpPr>
          <p:spPr>
            <a:xfrm>
              <a:off x="5378822" y="2796987"/>
              <a:ext cx="950259" cy="9502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F9B67C63-BF4E-92DF-C639-2D445F9D67C5}"/>
                </a:ext>
              </a:extLst>
            </p:cNvPr>
            <p:cNvSpPr/>
            <p:nvPr/>
          </p:nvSpPr>
          <p:spPr>
            <a:xfrm>
              <a:off x="5463986" y="2882152"/>
              <a:ext cx="797859" cy="79785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chemeClr val="tx1"/>
                  </a:solidFill>
                </a:rPr>
                <a:t>5</a:t>
              </a:r>
              <a:endParaRPr lang="es-BO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43BC303-F3C0-1578-88B2-DAE74409F8A5}"/>
              </a:ext>
            </a:extLst>
          </p:cNvPr>
          <p:cNvGrpSpPr/>
          <p:nvPr/>
        </p:nvGrpSpPr>
        <p:grpSpPr>
          <a:xfrm>
            <a:off x="9637059" y="2796987"/>
            <a:ext cx="950259" cy="950259"/>
            <a:chOff x="9637059" y="2796987"/>
            <a:chExt cx="950259" cy="950259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29689DF6-901B-7956-11CA-8D29265D16FA}"/>
                </a:ext>
              </a:extLst>
            </p:cNvPr>
            <p:cNvSpPr/>
            <p:nvPr/>
          </p:nvSpPr>
          <p:spPr>
            <a:xfrm>
              <a:off x="9637059" y="2796987"/>
              <a:ext cx="950259" cy="9502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895634A-2116-AA21-5AE4-65F5F4F3ED1C}"/>
                </a:ext>
              </a:extLst>
            </p:cNvPr>
            <p:cNvSpPr/>
            <p:nvPr/>
          </p:nvSpPr>
          <p:spPr>
            <a:xfrm>
              <a:off x="9722223" y="2882152"/>
              <a:ext cx="797859" cy="79785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chemeClr val="tx1"/>
                  </a:solidFill>
                </a:rPr>
                <a:t>6</a:t>
              </a:r>
              <a:endParaRPr lang="es-BO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C9E625D-9099-F924-28AB-0EE3E5E0F263}"/>
              </a:ext>
            </a:extLst>
          </p:cNvPr>
          <p:cNvSpPr txBox="1"/>
          <p:nvPr/>
        </p:nvSpPr>
        <p:spPr>
          <a:xfrm>
            <a:off x="9234120" y="2046657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013841A-965B-A597-9BDF-573C40BB14A0}"/>
              </a:ext>
            </a:extLst>
          </p:cNvPr>
          <p:cNvSpPr txBox="1"/>
          <p:nvPr/>
        </p:nvSpPr>
        <p:spPr>
          <a:xfrm>
            <a:off x="8942294" y="898398"/>
            <a:ext cx="233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9D6CBC-155E-19B8-4EBE-E88F96A50391}"/>
              </a:ext>
            </a:extLst>
          </p:cNvPr>
          <p:cNvSpPr txBox="1"/>
          <p:nvPr/>
        </p:nvSpPr>
        <p:spPr>
          <a:xfrm>
            <a:off x="5015753" y="4536262"/>
            <a:ext cx="233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Lorem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ipsum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,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consectetur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adipiscing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elit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.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Nulla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condimentum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quam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sit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amet</a:t>
            </a:r>
            <a:r>
              <a:rPr lang="es-BO" sz="1400" b="0" i="0" dirty="0">
                <a:solidFill>
                  <a:srgbClr val="33475B"/>
                </a:solidFill>
                <a:effectLst/>
                <a:latin typeface="Menlo"/>
              </a:rPr>
              <a:t> dolor </a:t>
            </a:r>
            <a:r>
              <a:rPr lang="es-BO" sz="1400" b="0" i="0" dirty="0" err="1">
                <a:solidFill>
                  <a:srgbClr val="33475B"/>
                </a:solidFill>
                <a:effectLst/>
                <a:latin typeface="Menlo"/>
              </a:rPr>
              <a:t>scelerisque</a:t>
            </a:r>
            <a:r>
              <a:rPr lang="es-BO" sz="1400" dirty="0">
                <a:solidFill>
                  <a:srgbClr val="33475B"/>
                </a:solidFill>
                <a:latin typeface="Menlo"/>
              </a:rPr>
              <a:t>.</a:t>
            </a:r>
            <a:endParaRPr lang="es-MX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38C0733-43C5-C642-420A-A4E2A81E769D}"/>
              </a:ext>
            </a:extLst>
          </p:cNvPr>
          <p:cNvSpPr txBox="1"/>
          <p:nvPr/>
        </p:nvSpPr>
        <p:spPr>
          <a:xfrm>
            <a:off x="5262754" y="3972778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LOREM IPSUM</a:t>
            </a:r>
            <a:endParaRPr lang="es-BO" b="1" dirty="0"/>
          </a:p>
        </p:txBody>
      </p:sp>
      <p:pic>
        <p:nvPicPr>
          <p:cNvPr id="3" name="Gráfico 2" descr="Crecimiento empresarial con relleno sólido">
            <a:extLst>
              <a:ext uri="{FF2B5EF4-FFF2-40B4-BE49-F238E27FC236}">
                <a16:creationId xmlns:a16="http://schemas.microsoft.com/office/drawing/2014/main" id="{FC4044AD-9F03-35ED-52CC-966153021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552" y="4757820"/>
            <a:ext cx="2102224" cy="2102224"/>
          </a:xfrm>
          <a:prstGeom prst="rect">
            <a:avLst/>
          </a:prstGeom>
        </p:spPr>
      </p:pic>
      <p:pic>
        <p:nvPicPr>
          <p:cNvPr id="6" name="Gráfico 5" descr="Libros con relleno sólido">
            <a:extLst>
              <a:ext uri="{FF2B5EF4-FFF2-40B4-BE49-F238E27FC236}">
                <a16:creationId xmlns:a16="http://schemas.microsoft.com/office/drawing/2014/main" id="{FE3DBB53-D525-B9F9-A0E4-B5CAEAE6A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6206" y="4757820"/>
            <a:ext cx="2102223" cy="21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0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10CC81-A492-F308-AAEE-8B8F943EB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336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AD97AEB-DD18-3E9C-B0F7-86467C9E0A0D}"/>
              </a:ext>
            </a:extLst>
          </p:cNvPr>
          <p:cNvSpPr/>
          <p:nvPr/>
        </p:nvSpPr>
        <p:spPr>
          <a:xfrm>
            <a:off x="-76200" y="0"/>
            <a:ext cx="12382500" cy="73533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FA96B4-0544-9A9D-1DEF-264A77E3852F}"/>
              </a:ext>
            </a:extLst>
          </p:cNvPr>
          <p:cNvSpPr txBox="1"/>
          <p:nvPr/>
        </p:nvSpPr>
        <p:spPr>
          <a:xfrm>
            <a:off x="4160114" y="2321004"/>
            <a:ext cx="4470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b="1" dirty="0">
                <a:solidFill>
                  <a:schemeClr val="bg1"/>
                </a:solidFill>
              </a:rPr>
              <a:t>SCROLLING</a:t>
            </a:r>
            <a:endParaRPr lang="es-BO" sz="7200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29E298-AF5D-8C8F-1981-F6FFBC3E85B4}"/>
              </a:ext>
            </a:extLst>
          </p:cNvPr>
          <p:cNvSpPr txBox="1"/>
          <p:nvPr/>
        </p:nvSpPr>
        <p:spPr>
          <a:xfrm>
            <a:off x="5854744" y="3676650"/>
            <a:ext cx="108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+mj-lt"/>
              </a:rPr>
              <a:t>EFFECT</a:t>
            </a:r>
            <a:endParaRPr lang="es-BO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38626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10CC81-A492-F308-AAEE-8B8F943EB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7400"/>
            <a:ext cx="12192000" cy="21336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071854F-FCD6-EDCC-7BED-E3E95AA81A51}"/>
              </a:ext>
            </a:extLst>
          </p:cNvPr>
          <p:cNvSpPr/>
          <p:nvPr/>
        </p:nvSpPr>
        <p:spPr>
          <a:xfrm>
            <a:off x="-76200" y="0"/>
            <a:ext cx="12382500" cy="73533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76572B-93AF-7F2A-FBC4-9613E309BF8B}"/>
              </a:ext>
            </a:extLst>
          </p:cNvPr>
          <p:cNvSpPr txBox="1"/>
          <p:nvPr/>
        </p:nvSpPr>
        <p:spPr>
          <a:xfrm>
            <a:off x="669296" y="1411982"/>
            <a:ext cx="41101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>
                <a:solidFill>
                  <a:schemeClr val="bg1"/>
                </a:solidFill>
              </a:rPr>
              <a:t>SCROLLING</a:t>
            </a:r>
            <a:endParaRPr lang="es-BO" sz="6600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63BD90-F199-2CB0-6296-E61965DF98CA}"/>
              </a:ext>
            </a:extLst>
          </p:cNvPr>
          <p:cNvSpPr txBox="1"/>
          <p:nvPr/>
        </p:nvSpPr>
        <p:spPr>
          <a:xfrm>
            <a:off x="897001" y="2715939"/>
            <a:ext cx="3332099" cy="11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8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8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98E78EB-8768-E4BB-6563-A05A2E7C6B05}"/>
              </a:ext>
            </a:extLst>
          </p:cNvPr>
          <p:cNvSpPr/>
          <p:nvPr/>
        </p:nvSpPr>
        <p:spPr>
          <a:xfrm>
            <a:off x="1966150" y="4279900"/>
            <a:ext cx="1193800" cy="355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CLICK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9864160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10CC81-A492-F308-AAEE-8B8F943EB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2600"/>
            <a:ext cx="12192000" cy="21336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03E263C-49B6-1581-7C7E-046017D7C5CA}"/>
              </a:ext>
            </a:extLst>
          </p:cNvPr>
          <p:cNvSpPr/>
          <p:nvPr/>
        </p:nvSpPr>
        <p:spPr>
          <a:xfrm>
            <a:off x="-12700" y="0"/>
            <a:ext cx="12382500" cy="73533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C993B22-6406-A311-135C-63107D9DD8AC}"/>
              </a:ext>
            </a:extLst>
          </p:cNvPr>
          <p:cNvSpPr/>
          <p:nvPr/>
        </p:nvSpPr>
        <p:spPr>
          <a:xfrm>
            <a:off x="1422400" y="2260600"/>
            <a:ext cx="1663700" cy="16637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2500CC-18AD-5621-978E-85F523DD5E2E}"/>
              </a:ext>
            </a:extLst>
          </p:cNvPr>
          <p:cNvSpPr txBox="1"/>
          <p:nvPr/>
        </p:nvSpPr>
        <p:spPr>
          <a:xfrm>
            <a:off x="1566048" y="4251295"/>
            <a:ext cx="161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SCROLLING</a:t>
            </a:r>
            <a:endParaRPr lang="es-BO" sz="2400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7A71AE-5A1B-B2DC-841A-71CABA934B2C}"/>
              </a:ext>
            </a:extLst>
          </p:cNvPr>
          <p:cNvSpPr txBox="1"/>
          <p:nvPr/>
        </p:nvSpPr>
        <p:spPr>
          <a:xfrm>
            <a:off x="1422400" y="4929875"/>
            <a:ext cx="198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2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2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C48202E-F5B3-CBB2-EE2F-9E46C0D93CB0}"/>
              </a:ext>
            </a:extLst>
          </p:cNvPr>
          <p:cNvSpPr/>
          <p:nvPr/>
        </p:nvSpPr>
        <p:spPr>
          <a:xfrm>
            <a:off x="5300977" y="2172630"/>
            <a:ext cx="1663700" cy="16637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2BB42A-C266-0BE0-74AB-7400B6C9CFA2}"/>
              </a:ext>
            </a:extLst>
          </p:cNvPr>
          <p:cNvSpPr txBox="1"/>
          <p:nvPr/>
        </p:nvSpPr>
        <p:spPr>
          <a:xfrm>
            <a:off x="5444625" y="4163325"/>
            <a:ext cx="161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SCROLLING</a:t>
            </a:r>
            <a:endParaRPr lang="es-BO" sz="2400" b="1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55B502-7867-088A-D866-80B028D90731}"/>
              </a:ext>
            </a:extLst>
          </p:cNvPr>
          <p:cNvSpPr txBox="1"/>
          <p:nvPr/>
        </p:nvSpPr>
        <p:spPr>
          <a:xfrm>
            <a:off x="5257251" y="4920380"/>
            <a:ext cx="198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2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2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EE04B1C-27E2-39DA-4147-92498E89FAEE}"/>
              </a:ext>
            </a:extLst>
          </p:cNvPr>
          <p:cNvSpPr/>
          <p:nvPr/>
        </p:nvSpPr>
        <p:spPr>
          <a:xfrm>
            <a:off x="8760452" y="2172630"/>
            <a:ext cx="1663700" cy="16637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6BAF54-0BE2-0095-51B6-E808D6032CA3}"/>
              </a:ext>
            </a:extLst>
          </p:cNvPr>
          <p:cNvSpPr txBox="1"/>
          <p:nvPr/>
        </p:nvSpPr>
        <p:spPr>
          <a:xfrm>
            <a:off x="8904100" y="4163325"/>
            <a:ext cx="161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SCROLLING</a:t>
            </a:r>
            <a:endParaRPr lang="es-BO" sz="2400" b="1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B18330-CD15-DAAE-474F-CC1EDA72080D}"/>
              </a:ext>
            </a:extLst>
          </p:cNvPr>
          <p:cNvSpPr txBox="1"/>
          <p:nvPr/>
        </p:nvSpPr>
        <p:spPr>
          <a:xfrm>
            <a:off x="8662665" y="4951985"/>
            <a:ext cx="198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2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2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2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2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pic>
        <p:nvPicPr>
          <p:cNvPr id="14" name="Gráfico 13" descr="Cerebro con relleno sólido">
            <a:extLst>
              <a:ext uri="{FF2B5EF4-FFF2-40B4-BE49-F238E27FC236}">
                <a16:creationId xmlns:a16="http://schemas.microsoft.com/office/drawing/2014/main" id="{D5FD02AC-9463-EDC9-C2D0-0D4537F6A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3400" y="2696683"/>
            <a:ext cx="914400" cy="914400"/>
          </a:xfrm>
          <a:prstGeom prst="rect">
            <a:avLst/>
          </a:prstGeom>
        </p:spPr>
      </p:pic>
      <p:pic>
        <p:nvPicPr>
          <p:cNvPr id="16" name="Gráfico 15" descr="Globo terráqueo: América con relleno sólido">
            <a:extLst>
              <a:ext uri="{FF2B5EF4-FFF2-40B4-BE49-F238E27FC236}">
                <a16:creationId xmlns:a16="http://schemas.microsoft.com/office/drawing/2014/main" id="{F58AE148-DE87-90D3-6222-A0EAEF489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5626" y="2547280"/>
            <a:ext cx="914400" cy="914400"/>
          </a:xfrm>
          <a:prstGeom prst="rect">
            <a:avLst/>
          </a:prstGeom>
        </p:spPr>
      </p:pic>
      <p:pic>
        <p:nvPicPr>
          <p:cNvPr id="18" name="Gráfico 17" descr="Huella digital con relleno sólido">
            <a:extLst>
              <a:ext uri="{FF2B5EF4-FFF2-40B4-BE49-F238E27FC236}">
                <a16:creationId xmlns:a16="http://schemas.microsoft.com/office/drawing/2014/main" id="{DAC3E16B-61AE-C360-8177-BC41889AC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8604" y="2546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413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4C8E80F-5CE8-5AC4-8D12-345AB73C6DAF}"/>
              </a:ext>
            </a:extLst>
          </p:cNvPr>
          <p:cNvSpPr txBox="1"/>
          <p:nvPr/>
        </p:nvSpPr>
        <p:spPr>
          <a:xfrm>
            <a:off x="4160114" y="2321004"/>
            <a:ext cx="4349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>
                <a:solidFill>
                  <a:schemeClr val="accent6"/>
                </a:solidFill>
              </a:rPr>
              <a:t>CONECTING</a:t>
            </a:r>
            <a:endParaRPr lang="es-BO" sz="6600" b="1" dirty="0">
              <a:solidFill>
                <a:schemeClr val="accent6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259D35-4181-1D32-7EDE-809972BBEBB6}"/>
              </a:ext>
            </a:extLst>
          </p:cNvPr>
          <p:cNvSpPr txBox="1"/>
          <p:nvPr/>
        </p:nvSpPr>
        <p:spPr>
          <a:xfrm>
            <a:off x="5674791" y="3676650"/>
            <a:ext cx="108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+mj-lt"/>
              </a:rPr>
              <a:t>EFFECT</a:t>
            </a:r>
            <a:endParaRPr lang="es-BO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BD9892A-281E-6D35-AE56-8D11EB319519}"/>
              </a:ext>
            </a:extLst>
          </p:cNvPr>
          <p:cNvSpPr/>
          <p:nvPr/>
        </p:nvSpPr>
        <p:spPr>
          <a:xfrm>
            <a:off x="10985500" y="3198167"/>
            <a:ext cx="723900" cy="46166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2" name="Gráfico 11" descr="Serpiente con relleno sólido">
            <a:extLst>
              <a:ext uri="{FF2B5EF4-FFF2-40B4-BE49-F238E27FC236}">
                <a16:creationId xmlns:a16="http://schemas.microsoft.com/office/drawing/2014/main" id="{A2CDEF19-60C5-17EA-3082-4DC92986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7516" y="14066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652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4C8E80F-5CE8-5AC4-8D12-345AB73C6DAF}"/>
              </a:ext>
            </a:extLst>
          </p:cNvPr>
          <p:cNvSpPr txBox="1"/>
          <p:nvPr/>
        </p:nvSpPr>
        <p:spPr>
          <a:xfrm>
            <a:off x="5032468" y="2321004"/>
            <a:ext cx="26044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/>
              <a:t>IMAGE</a:t>
            </a:r>
            <a:endParaRPr lang="es-BO" sz="66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259D35-4181-1D32-7EDE-809972BBEBB6}"/>
              </a:ext>
            </a:extLst>
          </p:cNvPr>
          <p:cNvSpPr txBox="1"/>
          <p:nvPr/>
        </p:nvSpPr>
        <p:spPr>
          <a:xfrm>
            <a:off x="5674791" y="3676650"/>
            <a:ext cx="108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+mj-lt"/>
              </a:rPr>
              <a:t>EFFECT</a:t>
            </a:r>
            <a:endParaRPr lang="es-BO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E9DA1CE4-3762-5AE1-6CE6-365A5D386E7C}"/>
              </a:ext>
            </a:extLst>
          </p:cNvPr>
          <p:cNvSpPr/>
          <p:nvPr/>
        </p:nvSpPr>
        <p:spPr>
          <a:xfrm>
            <a:off x="10617200" y="0"/>
            <a:ext cx="1574800" cy="6858000"/>
          </a:xfrm>
          <a:prstGeom prst="triangle">
            <a:avLst>
              <a:gd name="adj" fmla="val 100000"/>
            </a:avLst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5" name="Gráfico 4" descr="Invidente con relleno sólido">
            <a:extLst>
              <a:ext uri="{FF2B5EF4-FFF2-40B4-BE49-F238E27FC236}">
                <a16:creationId xmlns:a16="http://schemas.microsoft.com/office/drawing/2014/main" id="{7407F847-9E41-B514-E883-9CFABDDEF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7516" y="14066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6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4C8E80F-5CE8-5AC4-8D12-345AB73C6DAF}"/>
              </a:ext>
            </a:extLst>
          </p:cNvPr>
          <p:cNvSpPr txBox="1"/>
          <p:nvPr/>
        </p:nvSpPr>
        <p:spPr>
          <a:xfrm>
            <a:off x="4844019" y="2308304"/>
            <a:ext cx="29813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>
                <a:solidFill>
                  <a:schemeClr val="accent6"/>
                </a:solidFill>
              </a:rPr>
              <a:t>COLORS</a:t>
            </a:r>
            <a:endParaRPr lang="es-BO" sz="6600" b="1" dirty="0">
              <a:solidFill>
                <a:schemeClr val="accent6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259D35-4181-1D32-7EDE-809972BBEBB6}"/>
              </a:ext>
            </a:extLst>
          </p:cNvPr>
          <p:cNvSpPr txBox="1"/>
          <p:nvPr/>
        </p:nvSpPr>
        <p:spPr>
          <a:xfrm>
            <a:off x="5674791" y="3676650"/>
            <a:ext cx="108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+mj-lt"/>
              </a:rPr>
              <a:t>EFFECT</a:t>
            </a:r>
            <a:endParaRPr lang="es-BO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F6898DBF-E292-33B0-2FB7-0D111166DF7D}"/>
              </a:ext>
            </a:extLst>
          </p:cNvPr>
          <p:cNvSpPr/>
          <p:nvPr/>
        </p:nvSpPr>
        <p:spPr>
          <a:xfrm>
            <a:off x="10617200" y="0"/>
            <a:ext cx="1574800" cy="6858000"/>
          </a:xfrm>
          <a:prstGeom prst="triangle">
            <a:avLst>
              <a:gd name="adj" fmla="val 100000"/>
            </a:avLst>
          </a:prstGeom>
          <a:blipFill dpi="0" rotWithShape="1">
            <a:blip r:embed="rId2"/>
            <a:srcRect/>
            <a:tile tx="0" ty="0" sx="100000" sy="100000" flip="none" algn="l"/>
          </a:blip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5" name="Gráfico 4" descr="Braille con relleno sólido">
            <a:extLst>
              <a:ext uri="{FF2B5EF4-FFF2-40B4-BE49-F238E27FC236}">
                <a16:creationId xmlns:a16="http://schemas.microsoft.com/office/drawing/2014/main" id="{84E2C72A-B9B0-A48F-9DE5-486C8629A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7516" y="13939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5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ntre el gris y el azul: Ciudades que miran al mar - Revista Landuum">
            <a:extLst>
              <a:ext uri="{FF2B5EF4-FFF2-40B4-BE49-F238E27FC236}">
                <a16:creationId xmlns:a16="http://schemas.microsoft.com/office/drawing/2014/main" id="{9BB1E1A0-B5EF-F339-2D04-89688EAD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C8E80F-5CE8-5AC4-8D12-345AB73C6DAF}"/>
              </a:ext>
            </a:extLst>
          </p:cNvPr>
          <p:cNvSpPr txBox="1"/>
          <p:nvPr/>
        </p:nvSpPr>
        <p:spPr>
          <a:xfrm>
            <a:off x="4451319" y="4683204"/>
            <a:ext cx="32893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GRACIAS</a:t>
            </a:r>
            <a:endParaRPr lang="es-BO" sz="6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Gráfico 1" descr="Serpiente con relleno sólido">
            <a:extLst>
              <a:ext uri="{FF2B5EF4-FFF2-40B4-BE49-F238E27FC236}">
                <a16:creationId xmlns:a16="http://schemas.microsoft.com/office/drawing/2014/main" id="{EC10EA01-867C-AD2C-5250-C1C846482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1200" y="3832304"/>
            <a:ext cx="914400" cy="914400"/>
          </a:xfrm>
          <a:prstGeom prst="rect">
            <a:avLst/>
          </a:prstGeom>
        </p:spPr>
      </p:pic>
      <p:sp>
        <p:nvSpPr>
          <p:cNvPr id="4" name="AutoShape 2" descr="Entre el gris y el azul: Ciudades que miran al mar - Revista Landuum">
            <a:extLst>
              <a:ext uri="{FF2B5EF4-FFF2-40B4-BE49-F238E27FC236}">
                <a16:creationId xmlns:a16="http://schemas.microsoft.com/office/drawing/2014/main" id="{7AE6BBDD-2FFC-5DD3-7651-573C6F5EEC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051645-D7AB-569F-039B-5E6C5AB73A87}"/>
              </a:ext>
            </a:extLst>
          </p:cNvPr>
          <p:cNvSpPr txBox="1"/>
          <p:nvPr/>
        </p:nvSpPr>
        <p:spPr>
          <a:xfrm>
            <a:off x="3048000" y="58135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Lorem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ipsum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,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consectetur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adipiscing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elit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.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Nulla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condimentum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quam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sit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amet</a:t>
            </a:r>
            <a:r>
              <a:rPr lang="es-BO" sz="1800" b="0" i="0" dirty="0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 dolor </a:t>
            </a:r>
            <a:r>
              <a:rPr lang="es-BO" sz="1800" b="0" i="0" dirty="0" err="1">
                <a:solidFill>
                  <a:schemeClr val="bg1"/>
                </a:solidFill>
                <a:effectLst/>
                <a:latin typeface="Lato Light" panose="020F0302020204030203" pitchFamily="34" charset="0"/>
              </a:rPr>
              <a:t>scelerisque</a:t>
            </a:r>
            <a:r>
              <a:rPr lang="es-BO" sz="1800" dirty="0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  <a:endParaRPr lang="es-MX" sz="18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1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/>
      </p:transition>
    </mc:Choice>
    <mc:Fallback>
      <p:transition spd="slow">
        <p:push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451</Words>
  <Application>Microsoft Office PowerPoint</Application>
  <PresentationFormat>Panorámica</PresentationFormat>
  <Paragraphs>61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Lato Light</vt:lpstr>
      <vt:lpstr>Menlo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RENE HUAYGUA</dc:creator>
  <cp:lastModifiedBy>RENE HUAYGUA</cp:lastModifiedBy>
  <cp:revision>2</cp:revision>
  <dcterms:created xsi:type="dcterms:W3CDTF">2026-03-19T18:06:39Z</dcterms:created>
  <dcterms:modified xsi:type="dcterms:W3CDTF">2026-03-19T19:50:23Z</dcterms:modified>
</cp:coreProperties>
</file>