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s-B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 showGuides="1">
      <p:cViewPr varScale="1">
        <p:scale>
          <a:sx n="85" d="100"/>
          <a:sy n="85" d="100"/>
        </p:scale>
        <p:origin x="590" y="4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477C837-611F-B100-DA5B-EDE69B4C3C7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BO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A4CB37BE-F270-24E3-A048-DC1E925DC39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B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C021473-ABCD-116F-4313-082858654E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0F481E-4F93-4396-8EA2-87313F53C885}" type="datetimeFigureOut">
              <a:rPr lang="es-BO" smtClean="0"/>
              <a:t>6/3/2026</a:t>
            </a:fld>
            <a:endParaRPr lang="es-B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5FA0D96-8926-7F24-2C32-0889CD7F0F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B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C69031C-8FAC-2264-0D8C-84C914A48D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F94B27-09D1-45D7-81E6-91D6536A5E92}" type="slidenum">
              <a:rPr lang="es-BO" smtClean="0"/>
              <a:t>‹Nº›</a:t>
            </a:fld>
            <a:endParaRPr lang="es-BO"/>
          </a:p>
        </p:txBody>
      </p:sp>
    </p:spTree>
    <p:extLst>
      <p:ext uri="{BB962C8B-B14F-4D97-AF65-F5344CB8AC3E}">
        <p14:creationId xmlns:p14="http://schemas.microsoft.com/office/powerpoint/2010/main" val="31230402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797A65E-7E43-BB43-C4E8-C6F50CC314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BO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73B37881-37A9-8967-8178-952C006BD78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B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7975036-6FDA-3294-8E56-58E3403445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0F481E-4F93-4396-8EA2-87313F53C885}" type="datetimeFigureOut">
              <a:rPr lang="es-BO" smtClean="0"/>
              <a:t>6/3/2026</a:t>
            </a:fld>
            <a:endParaRPr lang="es-B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978C054-30FD-3E05-FCD0-CEB0CB0270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B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96F2982-C494-BE02-2048-D7374CBAAE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F94B27-09D1-45D7-81E6-91D6536A5E92}" type="slidenum">
              <a:rPr lang="es-BO" smtClean="0"/>
              <a:t>‹Nº›</a:t>
            </a:fld>
            <a:endParaRPr lang="es-BO"/>
          </a:p>
        </p:txBody>
      </p:sp>
    </p:spTree>
    <p:extLst>
      <p:ext uri="{BB962C8B-B14F-4D97-AF65-F5344CB8AC3E}">
        <p14:creationId xmlns:p14="http://schemas.microsoft.com/office/powerpoint/2010/main" val="29674547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083359D0-2CB5-B710-DDFD-6D7DA28EDEE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BO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58FEC5EA-9287-795C-EE13-2891F63C998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B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B37EF96-4F66-D3E3-2D12-3006E92285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0F481E-4F93-4396-8EA2-87313F53C885}" type="datetimeFigureOut">
              <a:rPr lang="es-BO" smtClean="0"/>
              <a:t>6/3/2026</a:t>
            </a:fld>
            <a:endParaRPr lang="es-B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F7DB12A-D6C1-C79C-24BC-1FAAEE5D46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B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AE052FA-EE31-4B57-3BDF-54E87DD722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F94B27-09D1-45D7-81E6-91D6536A5E92}" type="slidenum">
              <a:rPr lang="es-BO" smtClean="0"/>
              <a:t>‹Nº›</a:t>
            </a:fld>
            <a:endParaRPr lang="es-BO"/>
          </a:p>
        </p:txBody>
      </p:sp>
    </p:spTree>
    <p:extLst>
      <p:ext uri="{BB962C8B-B14F-4D97-AF65-F5344CB8AC3E}">
        <p14:creationId xmlns:p14="http://schemas.microsoft.com/office/powerpoint/2010/main" val="39817091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11B8AD2-4F05-A543-6546-A2EAF9AF47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B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7337A8D-7D95-109D-956C-13DC93EAA1D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B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8DB7FD8-7367-0BFC-848E-2A6E847D8E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0F481E-4F93-4396-8EA2-87313F53C885}" type="datetimeFigureOut">
              <a:rPr lang="es-BO" smtClean="0"/>
              <a:t>6/3/2026</a:t>
            </a:fld>
            <a:endParaRPr lang="es-B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D7755F5-64D3-EB18-BED9-DF86569796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B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BF27427-B230-FE35-F291-72F0FD9C03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F94B27-09D1-45D7-81E6-91D6536A5E92}" type="slidenum">
              <a:rPr lang="es-BO" smtClean="0"/>
              <a:t>‹Nº›</a:t>
            </a:fld>
            <a:endParaRPr lang="es-BO"/>
          </a:p>
        </p:txBody>
      </p:sp>
    </p:spTree>
    <p:extLst>
      <p:ext uri="{BB962C8B-B14F-4D97-AF65-F5344CB8AC3E}">
        <p14:creationId xmlns:p14="http://schemas.microsoft.com/office/powerpoint/2010/main" val="34051064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F4EFCA6-3F36-EB59-B01C-E0FB8255F1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B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10E8ED8E-0523-7CC4-8DAC-380F283D7D2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2EC6506-1BF4-7B21-1782-AD4C4FE881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0F481E-4F93-4396-8EA2-87313F53C885}" type="datetimeFigureOut">
              <a:rPr lang="es-BO" smtClean="0"/>
              <a:t>6/3/2026</a:t>
            </a:fld>
            <a:endParaRPr lang="es-B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12ED676-EC4B-3DE3-76BC-2F09D45618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B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0EEE519-4505-F203-1429-81A19E7199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F94B27-09D1-45D7-81E6-91D6536A5E92}" type="slidenum">
              <a:rPr lang="es-BO" smtClean="0"/>
              <a:t>‹Nº›</a:t>
            </a:fld>
            <a:endParaRPr lang="es-BO"/>
          </a:p>
        </p:txBody>
      </p:sp>
    </p:spTree>
    <p:extLst>
      <p:ext uri="{BB962C8B-B14F-4D97-AF65-F5344CB8AC3E}">
        <p14:creationId xmlns:p14="http://schemas.microsoft.com/office/powerpoint/2010/main" val="23435687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DF1F717-FC37-17E6-0839-8A159CD3B2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B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436F95D-8D4E-C6A7-E754-685B2628988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BO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57585208-661D-F6DF-107F-2AA28AC3103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BO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DFFA4DEF-AE6D-6C7B-E13C-276655FF6B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0F481E-4F93-4396-8EA2-87313F53C885}" type="datetimeFigureOut">
              <a:rPr lang="es-BO" smtClean="0"/>
              <a:t>6/3/2026</a:t>
            </a:fld>
            <a:endParaRPr lang="es-B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34CFEB18-61DA-8A3F-BC2A-63B1CA1162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B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72E7BC3F-E048-F8DB-3004-03CCD7F345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F94B27-09D1-45D7-81E6-91D6536A5E92}" type="slidenum">
              <a:rPr lang="es-BO" smtClean="0"/>
              <a:t>‹Nº›</a:t>
            </a:fld>
            <a:endParaRPr lang="es-BO"/>
          </a:p>
        </p:txBody>
      </p:sp>
    </p:spTree>
    <p:extLst>
      <p:ext uri="{BB962C8B-B14F-4D97-AF65-F5344CB8AC3E}">
        <p14:creationId xmlns:p14="http://schemas.microsoft.com/office/powerpoint/2010/main" val="25257871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148C374-19A0-12DC-72B7-53DA8D6D3E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B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87581CD0-1D26-C729-A1DE-D11CECDB634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A92F4E27-FEF2-A7D5-C09C-980446A28CA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BO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713FB899-FFAC-60DF-1012-67CA6B974A1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12BCF132-350A-279A-D064-20DF8C108BC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BO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8F96E606-0F58-345A-A51E-5D98AD98AB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0F481E-4F93-4396-8EA2-87313F53C885}" type="datetimeFigureOut">
              <a:rPr lang="es-BO" smtClean="0"/>
              <a:t>6/3/2026</a:t>
            </a:fld>
            <a:endParaRPr lang="es-BO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31334BE9-7DAA-58D7-D221-157D4E7561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BO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C7A4CABE-89CF-446B-33FC-4034460BD0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F94B27-09D1-45D7-81E6-91D6536A5E92}" type="slidenum">
              <a:rPr lang="es-BO" smtClean="0"/>
              <a:t>‹Nº›</a:t>
            </a:fld>
            <a:endParaRPr lang="es-BO"/>
          </a:p>
        </p:txBody>
      </p:sp>
    </p:spTree>
    <p:extLst>
      <p:ext uri="{BB962C8B-B14F-4D97-AF65-F5344CB8AC3E}">
        <p14:creationId xmlns:p14="http://schemas.microsoft.com/office/powerpoint/2010/main" val="27083062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05FADCE-C164-0C7E-62A4-BF8E279958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BO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F917BF77-236A-F170-A496-751A5147F9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0F481E-4F93-4396-8EA2-87313F53C885}" type="datetimeFigureOut">
              <a:rPr lang="es-BO" smtClean="0"/>
              <a:t>6/3/2026</a:t>
            </a:fld>
            <a:endParaRPr lang="es-BO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6225C2D8-206B-92DE-FD84-6A9A6C97A7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BO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9C7478CA-D0EE-4462-1764-819BCBBFB7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F94B27-09D1-45D7-81E6-91D6536A5E92}" type="slidenum">
              <a:rPr lang="es-BO" smtClean="0"/>
              <a:t>‹Nº›</a:t>
            </a:fld>
            <a:endParaRPr lang="es-BO"/>
          </a:p>
        </p:txBody>
      </p:sp>
    </p:spTree>
    <p:extLst>
      <p:ext uri="{BB962C8B-B14F-4D97-AF65-F5344CB8AC3E}">
        <p14:creationId xmlns:p14="http://schemas.microsoft.com/office/powerpoint/2010/main" val="7191411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C5F9A12B-46AF-4C16-8233-0F4CAB8F2D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0F481E-4F93-4396-8EA2-87313F53C885}" type="datetimeFigureOut">
              <a:rPr lang="es-BO" smtClean="0"/>
              <a:t>6/3/2026</a:t>
            </a:fld>
            <a:endParaRPr lang="es-BO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C0B1FC8F-16F2-3058-BBC4-88572166E6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BO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1D5A0FC6-98E4-4C69-6046-3E4C64BE0E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F94B27-09D1-45D7-81E6-91D6536A5E92}" type="slidenum">
              <a:rPr lang="es-BO" smtClean="0"/>
              <a:t>‹Nº›</a:t>
            </a:fld>
            <a:endParaRPr lang="es-BO"/>
          </a:p>
        </p:txBody>
      </p:sp>
    </p:spTree>
    <p:extLst>
      <p:ext uri="{BB962C8B-B14F-4D97-AF65-F5344CB8AC3E}">
        <p14:creationId xmlns:p14="http://schemas.microsoft.com/office/powerpoint/2010/main" val="38619259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EB7A63D-D2F9-F37E-3CAE-5F4B0DA42E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B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B2EAD32-92E4-493F-0052-FE1338F410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BO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4BFA9752-EBB0-5B8C-BFFA-48D6FB61B01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8FF32DDA-300C-9EC7-3904-6989DA0799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0F481E-4F93-4396-8EA2-87313F53C885}" type="datetimeFigureOut">
              <a:rPr lang="es-BO" smtClean="0"/>
              <a:t>6/3/2026</a:t>
            </a:fld>
            <a:endParaRPr lang="es-B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E38A4E46-5E9C-4290-0F27-B3B076F00C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B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88638735-2E15-350B-4580-2139EC009B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F94B27-09D1-45D7-81E6-91D6536A5E92}" type="slidenum">
              <a:rPr lang="es-BO" smtClean="0"/>
              <a:t>‹Nº›</a:t>
            </a:fld>
            <a:endParaRPr lang="es-BO"/>
          </a:p>
        </p:txBody>
      </p:sp>
    </p:spTree>
    <p:extLst>
      <p:ext uri="{BB962C8B-B14F-4D97-AF65-F5344CB8AC3E}">
        <p14:creationId xmlns:p14="http://schemas.microsoft.com/office/powerpoint/2010/main" val="8928982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B39A4FE-9C14-9D59-9E44-C159E4F630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BO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FA37FA6B-89C0-BE4D-F0C2-6A9724669F3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BO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2F6FBDDF-34F8-CB78-ADD1-CCC7244D36A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78A313A9-543A-502F-1534-8F345EFE41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0F481E-4F93-4396-8EA2-87313F53C885}" type="datetimeFigureOut">
              <a:rPr lang="es-BO" smtClean="0"/>
              <a:t>6/3/2026</a:t>
            </a:fld>
            <a:endParaRPr lang="es-B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CC468C39-137F-0721-7D0B-1413D022B1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B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AAD45239-3E7A-8237-107D-17E95E12F3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F94B27-09D1-45D7-81E6-91D6536A5E92}" type="slidenum">
              <a:rPr lang="es-BO" smtClean="0"/>
              <a:t>‹Nº›</a:t>
            </a:fld>
            <a:endParaRPr lang="es-BO"/>
          </a:p>
        </p:txBody>
      </p:sp>
    </p:spTree>
    <p:extLst>
      <p:ext uri="{BB962C8B-B14F-4D97-AF65-F5344CB8AC3E}">
        <p14:creationId xmlns:p14="http://schemas.microsoft.com/office/powerpoint/2010/main" val="25091250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DC205A77-43E0-EFFF-3119-CB8411E130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B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3AFE9C66-61E1-4E42-F8A9-A6E73E07E17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B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A003255-13C0-F30A-2A3E-92013AB46FA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0F481E-4F93-4396-8EA2-87313F53C885}" type="datetimeFigureOut">
              <a:rPr lang="es-BO" smtClean="0"/>
              <a:t>6/3/2026</a:t>
            </a:fld>
            <a:endParaRPr lang="es-B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B55D0D8-9A4C-6E43-E13E-EFEC28A3AC2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B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E03F7AC-C1B3-2E90-74EA-30D2E1DB2C3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F94B27-09D1-45D7-81E6-91D6536A5E92}" type="slidenum">
              <a:rPr lang="es-BO" smtClean="0"/>
              <a:t>‹Nº›</a:t>
            </a:fld>
            <a:endParaRPr lang="es-BO"/>
          </a:p>
        </p:txBody>
      </p:sp>
    </p:spTree>
    <p:extLst>
      <p:ext uri="{BB962C8B-B14F-4D97-AF65-F5344CB8AC3E}">
        <p14:creationId xmlns:p14="http://schemas.microsoft.com/office/powerpoint/2010/main" val="4285946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B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slide" Target="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>
            <a:extLst>
              <a:ext uri="{FF2B5EF4-FFF2-40B4-BE49-F238E27FC236}">
                <a16:creationId xmlns:a16="http://schemas.microsoft.com/office/drawing/2014/main" id="{C1C11324-BE4B-BDFB-A401-5B49E99A0F4C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BO"/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97938041-A897-B7E7-5B6A-08026D7ADE4B}"/>
              </a:ext>
            </a:extLst>
          </p:cNvPr>
          <p:cNvSpPr/>
          <p:nvPr/>
        </p:nvSpPr>
        <p:spPr>
          <a:xfrm>
            <a:off x="6194613" y="134471"/>
            <a:ext cx="5585011" cy="6589058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BO"/>
          </a:p>
        </p:txBody>
      </p:sp>
      <p:grpSp>
        <p:nvGrpSpPr>
          <p:cNvPr id="15" name="Grupo 14">
            <a:extLst>
              <a:ext uri="{FF2B5EF4-FFF2-40B4-BE49-F238E27FC236}">
                <a16:creationId xmlns:a16="http://schemas.microsoft.com/office/drawing/2014/main" id="{C1669C8A-0C7D-5F78-2F4A-25CCFCBEBFF2}"/>
              </a:ext>
            </a:extLst>
          </p:cNvPr>
          <p:cNvGrpSpPr/>
          <p:nvPr/>
        </p:nvGrpSpPr>
        <p:grpSpPr>
          <a:xfrm>
            <a:off x="5746377" y="215158"/>
            <a:ext cx="770964" cy="439271"/>
            <a:chOff x="5746377" y="179298"/>
            <a:chExt cx="770964" cy="439271"/>
          </a:xfrm>
        </p:grpSpPr>
        <p:sp>
          <p:nvSpPr>
            <p:cNvPr id="6" name="Rectángulo 5">
              <a:extLst>
                <a:ext uri="{FF2B5EF4-FFF2-40B4-BE49-F238E27FC236}">
                  <a16:creationId xmlns:a16="http://schemas.microsoft.com/office/drawing/2014/main" id="{AC762D78-728A-2DDD-F915-E151050163E7}"/>
                </a:ext>
              </a:extLst>
            </p:cNvPr>
            <p:cNvSpPr/>
            <p:nvPr/>
          </p:nvSpPr>
          <p:spPr>
            <a:xfrm>
              <a:off x="6284259" y="268943"/>
              <a:ext cx="233082" cy="251012"/>
            </a:xfrm>
            <a:prstGeom prst="rect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 dirty="0"/>
            </a:p>
            <a:p>
              <a:pPr algn="ctr"/>
              <a:endParaRPr lang="es-BO" dirty="0"/>
            </a:p>
          </p:txBody>
        </p:sp>
        <p:sp>
          <p:nvSpPr>
            <p:cNvPr id="7" name="Rectángulo 6">
              <a:extLst>
                <a:ext uri="{FF2B5EF4-FFF2-40B4-BE49-F238E27FC236}">
                  <a16:creationId xmlns:a16="http://schemas.microsoft.com/office/drawing/2014/main" id="{8C51DEC8-6C9C-465E-F27C-6AB0B62BE42E}"/>
                </a:ext>
              </a:extLst>
            </p:cNvPr>
            <p:cNvSpPr/>
            <p:nvPr/>
          </p:nvSpPr>
          <p:spPr>
            <a:xfrm>
              <a:off x="5746377" y="268943"/>
              <a:ext cx="233082" cy="251012"/>
            </a:xfrm>
            <a:prstGeom prst="rect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BO"/>
            </a:p>
          </p:txBody>
        </p:sp>
        <p:sp>
          <p:nvSpPr>
            <p:cNvPr id="8" name="Arco de bloque 7">
              <a:extLst>
                <a:ext uri="{FF2B5EF4-FFF2-40B4-BE49-F238E27FC236}">
                  <a16:creationId xmlns:a16="http://schemas.microsoft.com/office/drawing/2014/main" id="{4CEEE9F8-8B82-6ECD-A793-D036C1BD96D3}"/>
                </a:ext>
              </a:extLst>
            </p:cNvPr>
            <p:cNvSpPr/>
            <p:nvPr/>
          </p:nvSpPr>
          <p:spPr>
            <a:xfrm>
              <a:off x="5800165" y="179298"/>
              <a:ext cx="663386" cy="439271"/>
            </a:xfrm>
            <a:prstGeom prst="blockArc">
              <a:avLst/>
            </a:prstGeom>
            <a:ln>
              <a:noFill/>
            </a:ln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s-BO">
                <a:solidFill>
                  <a:schemeClr val="tx1"/>
                </a:solidFill>
              </a:endParaRPr>
            </a:p>
          </p:txBody>
        </p:sp>
      </p:grpSp>
      <p:grpSp>
        <p:nvGrpSpPr>
          <p:cNvPr id="108" name="Grupo 107">
            <a:extLst>
              <a:ext uri="{FF2B5EF4-FFF2-40B4-BE49-F238E27FC236}">
                <a16:creationId xmlns:a16="http://schemas.microsoft.com/office/drawing/2014/main" id="{CA9E9BD9-22CD-2F9F-EAC1-B532D0D1A015}"/>
              </a:ext>
            </a:extLst>
          </p:cNvPr>
          <p:cNvGrpSpPr/>
          <p:nvPr/>
        </p:nvGrpSpPr>
        <p:grpSpPr>
          <a:xfrm>
            <a:off x="6902824" y="681321"/>
            <a:ext cx="4701829" cy="5647680"/>
            <a:chOff x="6902823" y="681321"/>
            <a:chExt cx="4733365" cy="5647680"/>
          </a:xfrm>
        </p:grpSpPr>
        <p:cxnSp>
          <p:nvCxnSpPr>
            <p:cNvPr id="94" name="Conector recto 93">
              <a:extLst>
                <a:ext uri="{FF2B5EF4-FFF2-40B4-BE49-F238E27FC236}">
                  <a16:creationId xmlns:a16="http://schemas.microsoft.com/office/drawing/2014/main" id="{D54F84D6-2569-9307-6A12-75000C0F8036}"/>
                </a:ext>
              </a:extLst>
            </p:cNvPr>
            <p:cNvCxnSpPr/>
            <p:nvPr/>
          </p:nvCxnSpPr>
          <p:spPr>
            <a:xfrm>
              <a:off x="6902823" y="681321"/>
              <a:ext cx="4733365" cy="0"/>
            </a:xfrm>
            <a:prstGeom prst="line">
              <a:avLst/>
            </a:prstGeom>
          </p:spPr>
          <p:style>
            <a:lnRef idx="2">
              <a:schemeClr val="accent3"/>
            </a:lnRef>
            <a:fillRef idx="0">
              <a:schemeClr val="accent3"/>
            </a:fillRef>
            <a:effectRef idx="1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96" name="Conector recto 95">
              <a:extLst>
                <a:ext uri="{FF2B5EF4-FFF2-40B4-BE49-F238E27FC236}">
                  <a16:creationId xmlns:a16="http://schemas.microsoft.com/office/drawing/2014/main" id="{8C4C6A41-5C09-E5DC-2E2B-97794BD0470F}"/>
                </a:ext>
              </a:extLst>
            </p:cNvPr>
            <p:cNvCxnSpPr/>
            <p:nvPr/>
          </p:nvCxnSpPr>
          <p:spPr>
            <a:xfrm>
              <a:off x="6902823" y="1151961"/>
              <a:ext cx="4733365" cy="0"/>
            </a:xfrm>
            <a:prstGeom prst="line">
              <a:avLst/>
            </a:prstGeom>
          </p:spPr>
          <p:style>
            <a:lnRef idx="2">
              <a:schemeClr val="accent3"/>
            </a:lnRef>
            <a:fillRef idx="0">
              <a:schemeClr val="accent3"/>
            </a:fillRef>
            <a:effectRef idx="1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97" name="Conector recto 96">
              <a:extLst>
                <a:ext uri="{FF2B5EF4-FFF2-40B4-BE49-F238E27FC236}">
                  <a16:creationId xmlns:a16="http://schemas.microsoft.com/office/drawing/2014/main" id="{37DCD4B8-5299-9C43-0049-7DD1EF26924D}"/>
                </a:ext>
              </a:extLst>
            </p:cNvPr>
            <p:cNvCxnSpPr/>
            <p:nvPr/>
          </p:nvCxnSpPr>
          <p:spPr>
            <a:xfrm>
              <a:off x="6902823" y="1622601"/>
              <a:ext cx="4733365" cy="0"/>
            </a:xfrm>
            <a:prstGeom prst="line">
              <a:avLst/>
            </a:prstGeom>
          </p:spPr>
          <p:style>
            <a:lnRef idx="2">
              <a:schemeClr val="accent3"/>
            </a:lnRef>
            <a:fillRef idx="0">
              <a:schemeClr val="accent3"/>
            </a:fillRef>
            <a:effectRef idx="1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98" name="Conector recto 97">
              <a:extLst>
                <a:ext uri="{FF2B5EF4-FFF2-40B4-BE49-F238E27FC236}">
                  <a16:creationId xmlns:a16="http://schemas.microsoft.com/office/drawing/2014/main" id="{FF58E6B8-F15D-7793-64AB-AF2D41A9E47B}"/>
                </a:ext>
              </a:extLst>
            </p:cNvPr>
            <p:cNvCxnSpPr/>
            <p:nvPr/>
          </p:nvCxnSpPr>
          <p:spPr>
            <a:xfrm>
              <a:off x="6902823" y="2093241"/>
              <a:ext cx="4733365" cy="0"/>
            </a:xfrm>
            <a:prstGeom prst="line">
              <a:avLst/>
            </a:prstGeom>
          </p:spPr>
          <p:style>
            <a:lnRef idx="2">
              <a:schemeClr val="accent3"/>
            </a:lnRef>
            <a:fillRef idx="0">
              <a:schemeClr val="accent3"/>
            </a:fillRef>
            <a:effectRef idx="1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99" name="Conector recto 98">
              <a:extLst>
                <a:ext uri="{FF2B5EF4-FFF2-40B4-BE49-F238E27FC236}">
                  <a16:creationId xmlns:a16="http://schemas.microsoft.com/office/drawing/2014/main" id="{7CC569A3-8FFF-E8E5-36C8-5AD6717F6160}"/>
                </a:ext>
              </a:extLst>
            </p:cNvPr>
            <p:cNvCxnSpPr/>
            <p:nvPr/>
          </p:nvCxnSpPr>
          <p:spPr>
            <a:xfrm>
              <a:off x="6902823" y="2563881"/>
              <a:ext cx="4733365" cy="0"/>
            </a:xfrm>
            <a:prstGeom prst="line">
              <a:avLst/>
            </a:prstGeom>
          </p:spPr>
          <p:style>
            <a:lnRef idx="2">
              <a:schemeClr val="accent3"/>
            </a:lnRef>
            <a:fillRef idx="0">
              <a:schemeClr val="accent3"/>
            </a:fillRef>
            <a:effectRef idx="1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100" name="Conector recto 99">
              <a:extLst>
                <a:ext uri="{FF2B5EF4-FFF2-40B4-BE49-F238E27FC236}">
                  <a16:creationId xmlns:a16="http://schemas.microsoft.com/office/drawing/2014/main" id="{793326BB-1881-4344-2B3C-A6EC00EE9293}"/>
                </a:ext>
              </a:extLst>
            </p:cNvPr>
            <p:cNvCxnSpPr/>
            <p:nvPr/>
          </p:nvCxnSpPr>
          <p:spPr>
            <a:xfrm>
              <a:off x="6902823" y="3034521"/>
              <a:ext cx="4733365" cy="0"/>
            </a:xfrm>
            <a:prstGeom prst="line">
              <a:avLst/>
            </a:prstGeom>
          </p:spPr>
          <p:style>
            <a:lnRef idx="2">
              <a:schemeClr val="accent3"/>
            </a:lnRef>
            <a:fillRef idx="0">
              <a:schemeClr val="accent3"/>
            </a:fillRef>
            <a:effectRef idx="1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101" name="Conector recto 100">
              <a:extLst>
                <a:ext uri="{FF2B5EF4-FFF2-40B4-BE49-F238E27FC236}">
                  <a16:creationId xmlns:a16="http://schemas.microsoft.com/office/drawing/2014/main" id="{00E9365A-F1C2-5A2C-338E-4F5E1E279B39}"/>
                </a:ext>
              </a:extLst>
            </p:cNvPr>
            <p:cNvCxnSpPr/>
            <p:nvPr/>
          </p:nvCxnSpPr>
          <p:spPr>
            <a:xfrm>
              <a:off x="6902823" y="3505161"/>
              <a:ext cx="4733365" cy="0"/>
            </a:xfrm>
            <a:prstGeom prst="line">
              <a:avLst/>
            </a:prstGeom>
          </p:spPr>
          <p:style>
            <a:lnRef idx="2">
              <a:schemeClr val="accent3"/>
            </a:lnRef>
            <a:fillRef idx="0">
              <a:schemeClr val="accent3"/>
            </a:fillRef>
            <a:effectRef idx="1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102" name="Conector recto 101">
              <a:extLst>
                <a:ext uri="{FF2B5EF4-FFF2-40B4-BE49-F238E27FC236}">
                  <a16:creationId xmlns:a16="http://schemas.microsoft.com/office/drawing/2014/main" id="{F86640AF-CF65-DED7-9FCE-620C733256AC}"/>
                </a:ext>
              </a:extLst>
            </p:cNvPr>
            <p:cNvCxnSpPr/>
            <p:nvPr/>
          </p:nvCxnSpPr>
          <p:spPr>
            <a:xfrm>
              <a:off x="6902823" y="3975801"/>
              <a:ext cx="4733365" cy="0"/>
            </a:xfrm>
            <a:prstGeom prst="line">
              <a:avLst/>
            </a:prstGeom>
          </p:spPr>
          <p:style>
            <a:lnRef idx="2">
              <a:schemeClr val="accent3"/>
            </a:lnRef>
            <a:fillRef idx="0">
              <a:schemeClr val="accent3"/>
            </a:fillRef>
            <a:effectRef idx="1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103" name="Conector recto 102">
              <a:extLst>
                <a:ext uri="{FF2B5EF4-FFF2-40B4-BE49-F238E27FC236}">
                  <a16:creationId xmlns:a16="http://schemas.microsoft.com/office/drawing/2014/main" id="{95B6874D-B96A-BF92-A925-F9CFB4042A42}"/>
                </a:ext>
              </a:extLst>
            </p:cNvPr>
            <p:cNvCxnSpPr/>
            <p:nvPr/>
          </p:nvCxnSpPr>
          <p:spPr>
            <a:xfrm>
              <a:off x="6902823" y="4446441"/>
              <a:ext cx="4733365" cy="0"/>
            </a:xfrm>
            <a:prstGeom prst="line">
              <a:avLst/>
            </a:prstGeom>
          </p:spPr>
          <p:style>
            <a:lnRef idx="2">
              <a:schemeClr val="accent3"/>
            </a:lnRef>
            <a:fillRef idx="0">
              <a:schemeClr val="accent3"/>
            </a:fillRef>
            <a:effectRef idx="1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104" name="Conector recto 103">
              <a:extLst>
                <a:ext uri="{FF2B5EF4-FFF2-40B4-BE49-F238E27FC236}">
                  <a16:creationId xmlns:a16="http://schemas.microsoft.com/office/drawing/2014/main" id="{CAA7A461-9B34-ADDA-2F5F-20B505CE09DE}"/>
                </a:ext>
              </a:extLst>
            </p:cNvPr>
            <p:cNvCxnSpPr/>
            <p:nvPr/>
          </p:nvCxnSpPr>
          <p:spPr>
            <a:xfrm>
              <a:off x="6902823" y="4917081"/>
              <a:ext cx="4733365" cy="0"/>
            </a:xfrm>
            <a:prstGeom prst="line">
              <a:avLst/>
            </a:prstGeom>
          </p:spPr>
          <p:style>
            <a:lnRef idx="2">
              <a:schemeClr val="accent3"/>
            </a:lnRef>
            <a:fillRef idx="0">
              <a:schemeClr val="accent3"/>
            </a:fillRef>
            <a:effectRef idx="1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105" name="Conector recto 104">
              <a:extLst>
                <a:ext uri="{FF2B5EF4-FFF2-40B4-BE49-F238E27FC236}">
                  <a16:creationId xmlns:a16="http://schemas.microsoft.com/office/drawing/2014/main" id="{B21AF733-A10A-CF4C-6C35-A35A37A19AE5}"/>
                </a:ext>
              </a:extLst>
            </p:cNvPr>
            <p:cNvCxnSpPr/>
            <p:nvPr/>
          </p:nvCxnSpPr>
          <p:spPr>
            <a:xfrm>
              <a:off x="6902823" y="5387721"/>
              <a:ext cx="4733365" cy="0"/>
            </a:xfrm>
            <a:prstGeom prst="line">
              <a:avLst/>
            </a:prstGeom>
          </p:spPr>
          <p:style>
            <a:lnRef idx="2">
              <a:schemeClr val="accent3"/>
            </a:lnRef>
            <a:fillRef idx="0">
              <a:schemeClr val="accent3"/>
            </a:fillRef>
            <a:effectRef idx="1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106" name="Conector recto 105">
              <a:extLst>
                <a:ext uri="{FF2B5EF4-FFF2-40B4-BE49-F238E27FC236}">
                  <a16:creationId xmlns:a16="http://schemas.microsoft.com/office/drawing/2014/main" id="{61C86849-8CAF-9195-96B0-7C2580A56059}"/>
                </a:ext>
              </a:extLst>
            </p:cNvPr>
            <p:cNvCxnSpPr/>
            <p:nvPr/>
          </p:nvCxnSpPr>
          <p:spPr>
            <a:xfrm>
              <a:off x="6902823" y="5858361"/>
              <a:ext cx="4733365" cy="0"/>
            </a:xfrm>
            <a:prstGeom prst="line">
              <a:avLst/>
            </a:prstGeom>
          </p:spPr>
          <p:style>
            <a:lnRef idx="2">
              <a:schemeClr val="accent3"/>
            </a:lnRef>
            <a:fillRef idx="0">
              <a:schemeClr val="accent3"/>
            </a:fillRef>
            <a:effectRef idx="1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107" name="Conector recto 106">
              <a:extLst>
                <a:ext uri="{FF2B5EF4-FFF2-40B4-BE49-F238E27FC236}">
                  <a16:creationId xmlns:a16="http://schemas.microsoft.com/office/drawing/2014/main" id="{FAF379F8-0242-84DC-08B4-21880035270F}"/>
                </a:ext>
              </a:extLst>
            </p:cNvPr>
            <p:cNvCxnSpPr/>
            <p:nvPr/>
          </p:nvCxnSpPr>
          <p:spPr>
            <a:xfrm>
              <a:off x="6902823" y="6329001"/>
              <a:ext cx="4733365" cy="0"/>
            </a:xfrm>
            <a:prstGeom prst="line">
              <a:avLst/>
            </a:prstGeom>
          </p:spPr>
          <p:style>
            <a:lnRef idx="2">
              <a:schemeClr val="accent3"/>
            </a:lnRef>
            <a:fillRef idx="0">
              <a:schemeClr val="accent3"/>
            </a:fillRef>
            <a:effectRef idx="1">
              <a:schemeClr val="accent3"/>
            </a:effectRef>
            <a:fontRef idx="minor">
              <a:schemeClr val="tx1"/>
            </a:fontRef>
          </p:style>
        </p:cxnSp>
      </p:grpSp>
      <p:grpSp>
        <p:nvGrpSpPr>
          <p:cNvPr id="109" name="Grupo 108">
            <a:extLst>
              <a:ext uri="{FF2B5EF4-FFF2-40B4-BE49-F238E27FC236}">
                <a16:creationId xmlns:a16="http://schemas.microsoft.com/office/drawing/2014/main" id="{1D08FE61-1907-BA65-1DF2-2F448C399CB2}"/>
              </a:ext>
            </a:extLst>
          </p:cNvPr>
          <p:cNvGrpSpPr/>
          <p:nvPr/>
        </p:nvGrpSpPr>
        <p:grpSpPr>
          <a:xfrm>
            <a:off x="5746377" y="569264"/>
            <a:ext cx="770964" cy="439271"/>
            <a:chOff x="5746377" y="179298"/>
            <a:chExt cx="770964" cy="439271"/>
          </a:xfrm>
        </p:grpSpPr>
        <p:sp>
          <p:nvSpPr>
            <p:cNvPr id="110" name="Rectángulo 109">
              <a:extLst>
                <a:ext uri="{FF2B5EF4-FFF2-40B4-BE49-F238E27FC236}">
                  <a16:creationId xmlns:a16="http://schemas.microsoft.com/office/drawing/2014/main" id="{2667B85C-81D2-2D14-2790-FB090E53C160}"/>
                </a:ext>
              </a:extLst>
            </p:cNvPr>
            <p:cNvSpPr/>
            <p:nvPr/>
          </p:nvSpPr>
          <p:spPr>
            <a:xfrm>
              <a:off x="6284259" y="268943"/>
              <a:ext cx="233082" cy="251012"/>
            </a:xfrm>
            <a:prstGeom prst="rect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 dirty="0"/>
            </a:p>
            <a:p>
              <a:pPr algn="ctr"/>
              <a:endParaRPr lang="es-BO" dirty="0"/>
            </a:p>
          </p:txBody>
        </p:sp>
        <p:sp>
          <p:nvSpPr>
            <p:cNvPr id="111" name="Rectángulo 110">
              <a:extLst>
                <a:ext uri="{FF2B5EF4-FFF2-40B4-BE49-F238E27FC236}">
                  <a16:creationId xmlns:a16="http://schemas.microsoft.com/office/drawing/2014/main" id="{80310C4B-8962-673E-5171-EB4FD2265E68}"/>
                </a:ext>
              </a:extLst>
            </p:cNvPr>
            <p:cNvSpPr/>
            <p:nvPr/>
          </p:nvSpPr>
          <p:spPr>
            <a:xfrm>
              <a:off x="5746377" y="268943"/>
              <a:ext cx="233082" cy="251012"/>
            </a:xfrm>
            <a:prstGeom prst="rect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BO"/>
            </a:p>
          </p:txBody>
        </p:sp>
        <p:sp>
          <p:nvSpPr>
            <p:cNvPr id="112" name="Arco de bloque 111">
              <a:extLst>
                <a:ext uri="{FF2B5EF4-FFF2-40B4-BE49-F238E27FC236}">
                  <a16:creationId xmlns:a16="http://schemas.microsoft.com/office/drawing/2014/main" id="{F0657B2D-6054-5B14-ECDA-6FB73AE55FF4}"/>
                </a:ext>
              </a:extLst>
            </p:cNvPr>
            <p:cNvSpPr/>
            <p:nvPr/>
          </p:nvSpPr>
          <p:spPr>
            <a:xfrm>
              <a:off x="5800165" y="179298"/>
              <a:ext cx="663386" cy="439271"/>
            </a:xfrm>
            <a:prstGeom prst="blockArc">
              <a:avLst/>
            </a:prstGeom>
            <a:ln>
              <a:noFill/>
            </a:ln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s-BO">
                <a:solidFill>
                  <a:schemeClr val="tx1"/>
                </a:solidFill>
              </a:endParaRPr>
            </a:p>
          </p:txBody>
        </p:sp>
      </p:grpSp>
      <p:grpSp>
        <p:nvGrpSpPr>
          <p:cNvPr id="113" name="Grupo 112">
            <a:extLst>
              <a:ext uri="{FF2B5EF4-FFF2-40B4-BE49-F238E27FC236}">
                <a16:creationId xmlns:a16="http://schemas.microsoft.com/office/drawing/2014/main" id="{42EE060B-9373-7B91-70D6-6725455D0FA2}"/>
              </a:ext>
            </a:extLst>
          </p:cNvPr>
          <p:cNvGrpSpPr/>
          <p:nvPr/>
        </p:nvGrpSpPr>
        <p:grpSpPr>
          <a:xfrm>
            <a:off x="5746377" y="923370"/>
            <a:ext cx="770964" cy="439271"/>
            <a:chOff x="5746377" y="179298"/>
            <a:chExt cx="770964" cy="439271"/>
          </a:xfrm>
        </p:grpSpPr>
        <p:sp>
          <p:nvSpPr>
            <p:cNvPr id="114" name="Rectángulo 113">
              <a:extLst>
                <a:ext uri="{FF2B5EF4-FFF2-40B4-BE49-F238E27FC236}">
                  <a16:creationId xmlns:a16="http://schemas.microsoft.com/office/drawing/2014/main" id="{B8AE8968-C319-9942-36C3-2F1AA65CADBE}"/>
                </a:ext>
              </a:extLst>
            </p:cNvPr>
            <p:cNvSpPr/>
            <p:nvPr/>
          </p:nvSpPr>
          <p:spPr>
            <a:xfrm>
              <a:off x="6284259" y="268943"/>
              <a:ext cx="233082" cy="251012"/>
            </a:xfrm>
            <a:prstGeom prst="rect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 dirty="0"/>
            </a:p>
            <a:p>
              <a:pPr algn="ctr"/>
              <a:endParaRPr lang="es-BO" dirty="0"/>
            </a:p>
          </p:txBody>
        </p:sp>
        <p:sp>
          <p:nvSpPr>
            <p:cNvPr id="115" name="Rectángulo 114">
              <a:extLst>
                <a:ext uri="{FF2B5EF4-FFF2-40B4-BE49-F238E27FC236}">
                  <a16:creationId xmlns:a16="http://schemas.microsoft.com/office/drawing/2014/main" id="{78DD6454-EDDA-62C9-0A71-42F96F3606AD}"/>
                </a:ext>
              </a:extLst>
            </p:cNvPr>
            <p:cNvSpPr/>
            <p:nvPr/>
          </p:nvSpPr>
          <p:spPr>
            <a:xfrm>
              <a:off x="5746377" y="268943"/>
              <a:ext cx="233082" cy="251012"/>
            </a:xfrm>
            <a:prstGeom prst="rect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BO"/>
            </a:p>
          </p:txBody>
        </p:sp>
        <p:sp>
          <p:nvSpPr>
            <p:cNvPr id="116" name="Arco de bloque 115">
              <a:extLst>
                <a:ext uri="{FF2B5EF4-FFF2-40B4-BE49-F238E27FC236}">
                  <a16:creationId xmlns:a16="http://schemas.microsoft.com/office/drawing/2014/main" id="{2C85F923-33E0-8D5D-2B86-C20E72FD3FC9}"/>
                </a:ext>
              </a:extLst>
            </p:cNvPr>
            <p:cNvSpPr/>
            <p:nvPr/>
          </p:nvSpPr>
          <p:spPr>
            <a:xfrm>
              <a:off x="5800165" y="179298"/>
              <a:ext cx="663386" cy="439271"/>
            </a:xfrm>
            <a:prstGeom prst="blockArc">
              <a:avLst/>
            </a:prstGeom>
            <a:ln>
              <a:noFill/>
            </a:ln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s-BO">
                <a:solidFill>
                  <a:schemeClr val="tx1"/>
                </a:solidFill>
              </a:endParaRPr>
            </a:p>
          </p:txBody>
        </p:sp>
      </p:grpSp>
      <p:grpSp>
        <p:nvGrpSpPr>
          <p:cNvPr id="117" name="Grupo 116">
            <a:extLst>
              <a:ext uri="{FF2B5EF4-FFF2-40B4-BE49-F238E27FC236}">
                <a16:creationId xmlns:a16="http://schemas.microsoft.com/office/drawing/2014/main" id="{AE12EC4C-5A4F-F563-98E5-9B9854759C81}"/>
              </a:ext>
            </a:extLst>
          </p:cNvPr>
          <p:cNvGrpSpPr/>
          <p:nvPr/>
        </p:nvGrpSpPr>
        <p:grpSpPr>
          <a:xfrm>
            <a:off x="5746377" y="1277476"/>
            <a:ext cx="770964" cy="439271"/>
            <a:chOff x="5746377" y="179298"/>
            <a:chExt cx="770964" cy="439271"/>
          </a:xfrm>
        </p:grpSpPr>
        <p:sp>
          <p:nvSpPr>
            <p:cNvPr id="118" name="Rectángulo 117">
              <a:extLst>
                <a:ext uri="{FF2B5EF4-FFF2-40B4-BE49-F238E27FC236}">
                  <a16:creationId xmlns:a16="http://schemas.microsoft.com/office/drawing/2014/main" id="{EDCEBFAB-ACEE-4073-2E33-B3C65091CA2A}"/>
                </a:ext>
              </a:extLst>
            </p:cNvPr>
            <p:cNvSpPr/>
            <p:nvPr/>
          </p:nvSpPr>
          <p:spPr>
            <a:xfrm>
              <a:off x="6284259" y="268943"/>
              <a:ext cx="233082" cy="251012"/>
            </a:xfrm>
            <a:prstGeom prst="rect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 dirty="0"/>
            </a:p>
            <a:p>
              <a:pPr algn="ctr"/>
              <a:endParaRPr lang="es-BO" dirty="0"/>
            </a:p>
          </p:txBody>
        </p:sp>
        <p:sp>
          <p:nvSpPr>
            <p:cNvPr id="119" name="Rectángulo 118">
              <a:extLst>
                <a:ext uri="{FF2B5EF4-FFF2-40B4-BE49-F238E27FC236}">
                  <a16:creationId xmlns:a16="http://schemas.microsoft.com/office/drawing/2014/main" id="{54FD4018-FF4E-5B38-B6FA-164CBD6E1BE3}"/>
                </a:ext>
              </a:extLst>
            </p:cNvPr>
            <p:cNvSpPr/>
            <p:nvPr/>
          </p:nvSpPr>
          <p:spPr>
            <a:xfrm>
              <a:off x="5746377" y="268943"/>
              <a:ext cx="233082" cy="251012"/>
            </a:xfrm>
            <a:prstGeom prst="rect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BO"/>
            </a:p>
          </p:txBody>
        </p:sp>
        <p:sp>
          <p:nvSpPr>
            <p:cNvPr id="120" name="Arco de bloque 119">
              <a:extLst>
                <a:ext uri="{FF2B5EF4-FFF2-40B4-BE49-F238E27FC236}">
                  <a16:creationId xmlns:a16="http://schemas.microsoft.com/office/drawing/2014/main" id="{827F808B-1B96-890D-6374-81942082FA85}"/>
                </a:ext>
              </a:extLst>
            </p:cNvPr>
            <p:cNvSpPr/>
            <p:nvPr/>
          </p:nvSpPr>
          <p:spPr>
            <a:xfrm>
              <a:off x="5800165" y="179298"/>
              <a:ext cx="663386" cy="439271"/>
            </a:xfrm>
            <a:prstGeom prst="blockArc">
              <a:avLst/>
            </a:prstGeom>
            <a:ln>
              <a:noFill/>
            </a:ln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s-BO">
                <a:solidFill>
                  <a:schemeClr val="tx1"/>
                </a:solidFill>
              </a:endParaRPr>
            </a:p>
          </p:txBody>
        </p:sp>
      </p:grpSp>
      <p:grpSp>
        <p:nvGrpSpPr>
          <p:cNvPr id="121" name="Grupo 120">
            <a:extLst>
              <a:ext uri="{FF2B5EF4-FFF2-40B4-BE49-F238E27FC236}">
                <a16:creationId xmlns:a16="http://schemas.microsoft.com/office/drawing/2014/main" id="{40538541-F333-9CCC-0794-A097AAEF2BED}"/>
              </a:ext>
            </a:extLst>
          </p:cNvPr>
          <p:cNvGrpSpPr/>
          <p:nvPr/>
        </p:nvGrpSpPr>
        <p:grpSpPr>
          <a:xfrm>
            <a:off x="5746377" y="1631582"/>
            <a:ext cx="770964" cy="439271"/>
            <a:chOff x="5746377" y="179298"/>
            <a:chExt cx="770964" cy="439271"/>
          </a:xfrm>
        </p:grpSpPr>
        <p:sp>
          <p:nvSpPr>
            <p:cNvPr id="122" name="Rectángulo 121">
              <a:extLst>
                <a:ext uri="{FF2B5EF4-FFF2-40B4-BE49-F238E27FC236}">
                  <a16:creationId xmlns:a16="http://schemas.microsoft.com/office/drawing/2014/main" id="{6AD411EF-0C33-F080-F177-2915B39B283E}"/>
                </a:ext>
              </a:extLst>
            </p:cNvPr>
            <p:cNvSpPr/>
            <p:nvPr/>
          </p:nvSpPr>
          <p:spPr>
            <a:xfrm>
              <a:off x="6284259" y="268943"/>
              <a:ext cx="233082" cy="251012"/>
            </a:xfrm>
            <a:prstGeom prst="rect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 dirty="0"/>
            </a:p>
            <a:p>
              <a:pPr algn="ctr"/>
              <a:endParaRPr lang="es-BO" dirty="0"/>
            </a:p>
          </p:txBody>
        </p:sp>
        <p:sp>
          <p:nvSpPr>
            <p:cNvPr id="123" name="Rectángulo 122">
              <a:extLst>
                <a:ext uri="{FF2B5EF4-FFF2-40B4-BE49-F238E27FC236}">
                  <a16:creationId xmlns:a16="http://schemas.microsoft.com/office/drawing/2014/main" id="{5BEB0335-CE17-A434-7714-76E95A0470E5}"/>
                </a:ext>
              </a:extLst>
            </p:cNvPr>
            <p:cNvSpPr/>
            <p:nvPr/>
          </p:nvSpPr>
          <p:spPr>
            <a:xfrm>
              <a:off x="5746377" y="268943"/>
              <a:ext cx="233082" cy="251012"/>
            </a:xfrm>
            <a:prstGeom prst="rect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BO"/>
            </a:p>
          </p:txBody>
        </p:sp>
        <p:sp>
          <p:nvSpPr>
            <p:cNvPr id="124" name="Arco de bloque 123">
              <a:extLst>
                <a:ext uri="{FF2B5EF4-FFF2-40B4-BE49-F238E27FC236}">
                  <a16:creationId xmlns:a16="http://schemas.microsoft.com/office/drawing/2014/main" id="{D1BF8B79-9BBF-1096-525A-F0E74354879A}"/>
                </a:ext>
              </a:extLst>
            </p:cNvPr>
            <p:cNvSpPr/>
            <p:nvPr/>
          </p:nvSpPr>
          <p:spPr>
            <a:xfrm>
              <a:off x="5800165" y="179298"/>
              <a:ext cx="663386" cy="439271"/>
            </a:xfrm>
            <a:prstGeom prst="blockArc">
              <a:avLst/>
            </a:prstGeom>
            <a:ln>
              <a:noFill/>
            </a:ln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s-BO">
                <a:solidFill>
                  <a:schemeClr val="tx1"/>
                </a:solidFill>
              </a:endParaRPr>
            </a:p>
          </p:txBody>
        </p:sp>
      </p:grpSp>
      <p:grpSp>
        <p:nvGrpSpPr>
          <p:cNvPr id="125" name="Grupo 124">
            <a:extLst>
              <a:ext uri="{FF2B5EF4-FFF2-40B4-BE49-F238E27FC236}">
                <a16:creationId xmlns:a16="http://schemas.microsoft.com/office/drawing/2014/main" id="{81F01AE0-4BFD-C357-DC87-41799891F572}"/>
              </a:ext>
            </a:extLst>
          </p:cNvPr>
          <p:cNvGrpSpPr/>
          <p:nvPr/>
        </p:nvGrpSpPr>
        <p:grpSpPr>
          <a:xfrm>
            <a:off x="5746377" y="1985688"/>
            <a:ext cx="770964" cy="439271"/>
            <a:chOff x="5746377" y="179298"/>
            <a:chExt cx="770964" cy="439271"/>
          </a:xfrm>
        </p:grpSpPr>
        <p:sp>
          <p:nvSpPr>
            <p:cNvPr id="126" name="Rectángulo 125">
              <a:extLst>
                <a:ext uri="{FF2B5EF4-FFF2-40B4-BE49-F238E27FC236}">
                  <a16:creationId xmlns:a16="http://schemas.microsoft.com/office/drawing/2014/main" id="{63147C0E-5D04-C67C-6F95-4C800CA20A98}"/>
                </a:ext>
              </a:extLst>
            </p:cNvPr>
            <p:cNvSpPr/>
            <p:nvPr/>
          </p:nvSpPr>
          <p:spPr>
            <a:xfrm>
              <a:off x="6284259" y="268943"/>
              <a:ext cx="233082" cy="251012"/>
            </a:xfrm>
            <a:prstGeom prst="rect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 dirty="0"/>
            </a:p>
            <a:p>
              <a:pPr algn="ctr"/>
              <a:endParaRPr lang="es-BO" dirty="0"/>
            </a:p>
          </p:txBody>
        </p:sp>
        <p:sp>
          <p:nvSpPr>
            <p:cNvPr id="127" name="Rectángulo 126">
              <a:extLst>
                <a:ext uri="{FF2B5EF4-FFF2-40B4-BE49-F238E27FC236}">
                  <a16:creationId xmlns:a16="http://schemas.microsoft.com/office/drawing/2014/main" id="{1F66C800-67CD-632D-9D25-6E4E97824BD4}"/>
                </a:ext>
              </a:extLst>
            </p:cNvPr>
            <p:cNvSpPr/>
            <p:nvPr/>
          </p:nvSpPr>
          <p:spPr>
            <a:xfrm>
              <a:off x="5746377" y="268943"/>
              <a:ext cx="233082" cy="251012"/>
            </a:xfrm>
            <a:prstGeom prst="rect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BO"/>
            </a:p>
          </p:txBody>
        </p:sp>
        <p:sp>
          <p:nvSpPr>
            <p:cNvPr id="128" name="Arco de bloque 127">
              <a:extLst>
                <a:ext uri="{FF2B5EF4-FFF2-40B4-BE49-F238E27FC236}">
                  <a16:creationId xmlns:a16="http://schemas.microsoft.com/office/drawing/2014/main" id="{963DEEF1-1D9C-080D-D3A8-7AB791A60DA6}"/>
                </a:ext>
              </a:extLst>
            </p:cNvPr>
            <p:cNvSpPr/>
            <p:nvPr/>
          </p:nvSpPr>
          <p:spPr>
            <a:xfrm>
              <a:off x="5800165" y="179298"/>
              <a:ext cx="663386" cy="439271"/>
            </a:xfrm>
            <a:prstGeom prst="blockArc">
              <a:avLst/>
            </a:prstGeom>
            <a:ln>
              <a:noFill/>
            </a:ln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s-BO">
                <a:solidFill>
                  <a:schemeClr val="tx1"/>
                </a:solidFill>
              </a:endParaRPr>
            </a:p>
          </p:txBody>
        </p:sp>
      </p:grpSp>
      <p:grpSp>
        <p:nvGrpSpPr>
          <p:cNvPr id="129" name="Grupo 128">
            <a:extLst>
              <a:ext uri="{FF2B5EF4-FFF2-40B4-BE49-F238E27FC236}">
                <a16:creationId xmlns:a16="http://schemas.microsoft.com/office/drawing/2014/main" id="{A9BDEC69-BB56-DCBE-9C45-77CF447DC153}"/>
              </a:ext>
            </a:extLst>
          </p:cNvPr>
          <p:cNvGrpSpPr/>
          <p:nvPr/>
        </p:nvGrpSpPr>
        <p:grpSpPr>
          <a:xfrm>
            <a:off x="5746377" y="2339794"/>
            <a:ext cx="770964" cy="439271"/>
            <a:chOff x="5746377" y="179298"/>
            <a:chExt cx="770964" cy="439271"/>
          </a:xfrm>
        </p:grpSpPr>
        <p:sp>
          <p:nvSpPr>
            <p:cNvPr id="130" name="Rectángulo 129">
              <a:extLst>
                <a:ext uri="{FF2B5EF4-FFF2-40B4-BE49-F238E27FC236}">
                  <a16:creationId xmlns:a16="http://schemas.microsoft.com/office/drawing/2014/main" id="{927C0D6E-CD62-9DB3-9A85-CF7DE876DCD5}"/>
                </a:ext>
              </a:extLst>
            </p:cNvPr>
            <p:cNvSpPr/>
            <p:nvPr/>
          </p:nvSpPr>
          <p:spPr>
            <a:xfrm>
              <a:off x="6284259" y="268943"/>
              <a:ext cx="233082" cy="251012"/>
            </a:xfrm>
            <a:prstGeom prst="rect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 dirty="0"/>
            </a:p>
            <a:p>
              <a:pPr algn="ctr"/>
              <a:endParaRPr lang="es-BO" dirty="0"/>
            </a:p>
          </p:txBody>
        </p:sp>
        <p:sp>
          <p:nvSpPr>
            <p:cNvPr id="131" name="Rectángulo 130">
              <a:extLst>
                <a:ext uri="{FF2B5EF4-FFF2-40B4-BE49-F238E27FC236}">
                  <a16:creationId xmlns:a16="http://schemas.microsoft.com/office/drawing/2014/main" id="{FB9EE25C-FC71-CB1A-E00C-57F1F3A8444D}"/>
                </a:ext>
              </a:extLst>
            </p:cNvPr>
            <p:cNvSpPr/>
            <p:nvPr/>
          </p:nvSpPr>
          <p:spPr>
            <a:xfrm>
              <a:off x="5746377" y="268943"/>
              <a:ext cx="233082" cy="251012"/>
            </a:xfrm>
            <a:prstGeom prst="rect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BO"/>
            </a:p>
          </p:txBody>
        </p:sp>
        <p:sp>
          <p:nvSpPr>
            <p:cNvPr id="132" name="Arco de bloque 131">
              <a:extLst>
                <a:ext uri="{FF2B5EF4-FFF2-40B4-BE49-F238E27FC236}">
                  <a16:creationId xmlns:a16="http://schemas.microsoft.com/office/drawing/2014/main" id="{701BB2FC-96B0-B664-3B7C-538F1F2E7652}"/>
                </a:ext>
              </a:extLst>
            </p:cNvPr>
            <p:cNvSpPr/>
            <p:nvPr/>
          </p:nvSpPr>
          <p:spPr>
            <a:xfrm>
              <a:off x="5800165" y="179298"/>
              <a:ext cx="663386" cy="439271"/>
            </a:xfrm>
            <a:prstGeom prst="blockArc">
              <a:avLst/>
            </a:prstGeom>
            <a:ln>
              <a:noFill/>
            </a:ln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s-BO">
                <a:solidFill>
                  <a:schemeClr val="tx1"/>
                </a:solidFill>
              </a:endParaRPr>
            </a:p>
          </p:txBody>
        </p:sp>
      </p:grpSp>
      <p:grpSp>
        <p:nvGrpSpPr>
          <p:cNvPr id="133" name="Grupo 132">
            <a:extLst>
              <a:ext uri="{FF2B5EF4-FFF2-40B4-BE49-F238E27FC236}">
                <a16:creationId xmlns:a16="http://schemas.microsoft.com/office/drawing/2014/main" id="{1A7958D7-4B4D-84D9-EB0F-9E3BB252D8C1}"/>
              </a:ext>
            </a:extLst>
          </p:cNvPr>
          <p:cNvGrpSpPr/>
          <p:nvPr/>
        </p:nvGrpSpPr>
        <p:grpSpPr>
          <a:xfrm>
            <a:off x="5746377" y="2693900"/>
            <a:ext cx="770964" cy="439271"/>
            <a:chOff x="5746377" y="179298"/>
            <a:chExt cx="770964" cy="439271"/>
          </a:xfrm>
        </p:grpSpPr>
        <p:sp>
          <p:nvSpPr>
            <p:cNvPr id="134" name="Rectángulo 133">
              <a:extLst>
                <a:ext uri="{FF2B5EF4-FFF2-40B4-BE49-F238E27FC236}">
                  <a16:creationId xmlns:a16="http://schemas.microsoft.com/office/drawing/2014/main" id="{C1E0A6F8-1294-2893-8095-7B775F333D5B}"/>
                </a:ext>
              </a:extLst>
            </p:cNvPr>
            <p:cNvSpPr/>
            <p:nvPr/>
          </p:nvSpPr>
          <p:spPr>
            <a:xfrm>
              <a:off x="6284259" y="268943"/>
              <a:ext cx="233082" cy="251012"/>
            </a:xfrm>
            <a:prstGeom prst="rect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 dirty="0"/>
            </a:p>
            <a:p>
              <a:pPr algn="ctr"/>
              <a:endParaRPr lang="es-BO" dirty="0"/>
            </a:p>
          </p:txBody>
        </p:sp>
        <p:sp>
          <p:nvSpPr>
            <p:cNvPr id="135" name="Rectángulo 134">
              <a:extLst>
                <a:ext uri="{FF2B5EF4-FFF2-40B4-BE49-F238E27FC236}">
                  <a16:creationId xmlns:a16="http://schemas.microsoft.com/office/drawing/2014/main" id="{81FEC10F-8A2B-C609-C2FF-10D0B1E2601F}"/>
                </a:ext>
              </a:extLst>
            </p:cNvPr>
            <p:cNvSpPr/>
            <p:nvPr/>
          </p:nvSpPr>
          <p:spPr>
            <a:xfrm>
              <a:off x="5746377" y="268943"/>
              <a:ext cx="233082" cy="251012"/>
            </a:xfrm>
            <a:prstGeom prst="rect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BO"/>
            </a:p>
          </p:txBody>
        </p:sp>
        <p:sp>
          <p:nvSpPr>
            <p:cNvPr id="136" name="Arco de bloque 135">
              <a:extLst>
                <a:ext uri="{FF2B5EF4-FFF2-40B4-BE49-F238E27FC236}">
                  <a16:creationId xmlns:a16="http://schemas.microsoft.com/office/drawing/2014/main" id="{AE0926D2-83BA-E6F0-771E-31B965B13ED7}"/>
                </a:ext>
              </a:extLst>
            </p:cNvPr>
            <p:cNvSpPr/>
            <p:nvPr/>
          </p:nvSpPr>
          <p:spPr>
            <a:xfrm>
              <a:off x="5800165" y="179298"/>
              <a:ext cx="663386" cy="439271"/>
            </a:xfrm>
            <a:prstGeom prst="blockArc">
              <a:avLst/>
            </a:prstGeom>
            <a:ln>
              <a:noFill/>
            </a:ln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s-BO">
                <a:solidFill>
                  <a:schemeClr val="tx1"/>
                </a:solidFill>
              </a:endParaRPr>
            </a:p>
          </p:txBody>
        </p:sp>
      </p:grpSp>
      <p:grpSp>
        <p:nvGrpSpPr>
          <p:cNvPr id="137" name="Grupo 136">
            <a:extLst>
              <a:ext uri="{FF2B5EF4-FFF2-40B4-BE49-F238E27FC236}">
                <a16:creationId xmlns:a16="http://schemas.microsoft.com/office/drawing/2014/main" id="{384E50C3-EAB8-7CB0-E433-B660A56A2AC7}"/>
              </a:ext>
            </a:extLst>
          </p:cNvPr>
          <p:cNvGrpSpPr/>
          <p:nvPr/>
        </p:nvGrpSpPr>
        <p:grpSpPr>
          <a:xfrm>
            <a:off x="5746377" y="3048006"/>
            <a:ext cx="770964" cy="439271"/>
            <a:chOff x="5746377" y="179298"/>
            <a:chExt cx="770964" cy="439271"/>
          </a:xfrm>
        </p:grpSpPr>
        <p:sp>
          <p:nvSpPr>
            <p:cNvPr id="138" name="Rectángulo 137">
              <a:extLst>
                <a:ext uri="{FF2B5EF4-FFF2-40B4-BE49-F238E27FC236}">
                  <a16:creationId xmlns:a16="http://schemas.microsoft.com/office/drawing/2014/main" id="{32ACF724-4250-4E68-DB85-228BE2CC7B47}"/>
                </a:ext>
              </a:extLst>
            </p:cNvPr>
            <p:cNvSpPr/>
            <p:nvPr/>
          </p:nvSpPr>
          <p:spPr>
            <a:xfrm>
              <a:off x="6284259" y="268943"/>
              <a:ext cx="233082" cy="251012"/>
            </a:xfrm>
            <a:prstGeom prst="rect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 dirty="0"/>
            </a:p>
            <a:p>
              <a:pPr algn="ctr"/>
              <a:endParaRPr lang="es-BO" dirty="0"/>
            </a:p>
          </p:txBody>
        </p:sp>
        <p:sp>
          <p:nvSpPr>
            <p:cNvPr id="139" name="Rectángulo 138">
              <a:extLst>
                <a:ext uri="{FF2B5EF4-FFF2-40B4-BE49-F238E27FC236}">
                  <a16:creationId xmlns:a16="http://schemas.microsoft.com/office/drawing/2014/main" id="{70EF9243-4F42-98BD-2E7D-BF23EEBF9F47}"/>
                </a:ext>
              </a:extLst>
            </p:cNvPr>
            <p:cNvSpPr/>
            <p:nvPr/>
          </p:nvSpPr>
          <p:spPr>
            <a:xfrm>
              <a:off x="5746377" y="268943"/>
              <a:ext cx="233082" cy="251012"/>
            </a:xfrm>
            <a:prstGeom prst="rect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BO"/>
            </a:p>
          </p:txBody>
        </p:sp>
        <p:sp>
          <p:nvSpPr>
            <p:cNvPr id="140" name="Arco de bloque 139">
              <a:extLst>
                <a:ext uri="{FF2B5EF4-FFF2-40B4-BE49-F238E27FC236}">
                  <a16:creationId xmlns:a16="http://schemas.microsoft.com/office/drawing/2014/main" id="{F0405454-A797-5B84-F107-36A76103755D}"/>
                </a:ext>
              </a:extLst>
            </p:cNvPr>
            <p:cNvSpPr/>
            <p:nvPr/>
          </p:nvSpPr>
          <p:spPr>
            <a:xfrm>
              <a:off x="5800165" y="179298"/>
              <a:ext cx="663386" cy="439271"/>
            </a:xfrm>
            <a:prstGeom prst="blockArc">
              <a:avLst/>
            </a:prstGeom>
            <a:ln>
              <a:noFill/>
            </a:ln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s-BO">
                <a:solidFill>
                  <a:schemeClr val="tx1"/>
                </a:solidFill>
              </a:endParaRPr>
            </a:p>
          </p:txBody>
        </p:sp>
      </p:grpSp>
      <p:grpSp>
        <p:nvGrpSpPr>
          <p:cNvPr id="141" name="Grupo 140">
            <a:extLst>
              <a:ext uri="{FF2B5EF4-FFF2-40B4-BE49-F238E27FC236}">
                <a16:creationId xmlns:a16="http://schemas.microsoft.com/office/drawing/2014/main" id="{75A81447-E0C6-E45E-276B-A167C179DEF0}"/>
              </a:ext>
            </a:extLst>
          </p:cNvPr>
          <p:cNvGrpSpPr/>
          <p:nvPr/>
        </p:nvGrpSpPr>
        <p:grpSpPr>
          <a:xfrm>
            <a:off x="5746377" y="3402112"/>
            <a:ext cx="770964" cy="439271"/>
            <a:chOff x="5746377" y="179298"/>
            <a:chExt cx="770964" cy="439271"/>
          </a:xfrm>
        </p:grpSpPr>
        <p:sp>
          <p:nvSpPr>
            <p:cNvPr id="142" name="Rectángulo 141">
              <a:extLst>
                <a:ext uri="{FF2B5EF4-FFF2-40B4-BE49-F238E27FC236}">
                  <a16:creationId xmlns:a16="http://schemas.microsoft.com/office/drawing/2014/main" id="{63201903-D80D-8A36-A9A1-CD08E121BBEA}"/>
                </a:ext>
              </a:extLst>
            </p:cNvPr>
            <p:cNvSpPr/>
            <p:nvPr/>
          </p:nvSpPr>
          <p:spPr>
            <a:xfrm>
              <a:off x="6284259" y="268943"/>
              <a:ext cx="233082" cy="251012"/>
            </a:xfrm>
            <a:prstGeom prst="rect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 dirty="0"/>
            </a:p>
            <a:p>
              <a:pPr algn="ctr"/>
              <a:endParaRPr lang="es-BO" dirty="0"/>
            </a:p>
          </p:txBody>
        </p:sp>
        <p:sp>
          <p:nvSpPr>
            <p:cNvPr id="143" name="Rectángulo 142">
              <a:extLst>
                <a:ext uri="{FF2B5EF4-FFF2-40B4-BE49-F238E27FC236}">
                  <a16:creationId xmlns:a16="http://schemas.microsoft.com/office/drawing/2014/main" id="{FE4C8132-F200-F020-9492-A7378E90E00E}"/>
                </a:ext>
              </a:extLst>
            </p:cNvPr>
            <p:cNvSpPr/>
            <p:nvPr/>
          </p:nvSpPr>
          <p:spPr>
            <a:xfrm>
              <a:off x="5746377" y="268943"/>
              <a:ext cx="233082" cy="251012"/>
            </a:xfrm>
            <a:prstGeom prst="rect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BO"/>
            </a:p>
          </p:txBody>
        </p:sp>
        <p:sp>
          <p:nvSpPr>
            <p:cNvPr id="144" name="Arco de bloque 143">
              <a:extLst>
                <a:ext uri="{FF2B5EF4-FFF2-40B4-BE49-F238E27FC236}">
                  <a16:creationId xmlns:a16="http://schemas.microsoft.com/office/drawing/2014/main" id="{B08B91F0-37E1-28CC-5020-6DC27F1789AC}"/>
                </a:ext>
              </a:extLst>
            </p:cNvPr>
            <p:cNvSpPr/>
            <p:nvPr/>
          </p:nvSpPr>
          <p:spPr>
            <a:xfrm>
              <a:off x="5800165" y="179298"/>
              <a:ext cx="663386" cy="439271"/>
            </a:xfrm>
            <a:prstGeom prst="blockArc">
              <a:avLst/>
            </a:prstGeom>
            <a:ln>
              <a:noFill/>
            </a:ln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s-BO">
                <a:solidFill>
                  <a:schemeClr val="tx1"/>
                </a:solidFill>
              </a:endParaRPr>
            </a:p>
          </p:txBody>
        </p:sp>
      </p:grpSp>
      <p:grpSp>
        <p:nvGrpSpPr>
          <p:cNvPr id="145" name="Grupo 144">
            <a:extLst>
              <a:ext uri="{FF2B5EF4-FFF2-40B4-BE49-F238E27FC236}">
                <a16:creationId xmlns:a16="http://schemas.microsoft.com/office/drawing/2014/main" id="{BD256FE0-22C0-DB7F-A3AE-DB028EE768BB}"/>
              </a:ext>
            </a:extLst>
          </p:cNvPr>
          <p:cNvGrpSpPr/>
          <p:nvPr/>
        </p:nvGrpSpPr>
        <p:grpSpPr>
          <a:xfrm>
            <a:off x="5746377" y="3756218"/>
            <a:ext cx="770964" cy="439271"/>
            <a:chOff x="5746377" y="179298"/>
            <a:chExt cx="770964" cy="439271"/>
          </a:xfrm>
        </p:grpSpPr>
        <p:sp>
          <p:nvSpPr>
            <p:cNvPr id="146" name="Rectángulo 145">
              <a:extLst>
                <a:ext uri="{FF2B5EF4-FFF2-40B4-BE49-F238E27FC236}">
                  <a16:creationId xmlns:a16="http://schemas.microsoft.com/office/drawing/2014/main" id="{3F945F7D-7835-0260-1D51-DF4FD1B96AB8}"/>
                </a:ext>
              </a:extLst>
            </p:cNvPr>
            <p:cNvSpPr/>
            <p:nvPr/>
          </p:nvSpPr>
          <p:spPr>
            <a:xfrm>
              <a:off x="6284259" y="268943"/>
              <a:ext cx="233082" cy="251012"/>
            </a:xfrm>
            <a:prstGeom prst="rect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 dirty="0"/>
            </a:p>
            <a:p>
              <a:pPr algn="ctr"/>
              <a:endParaRPr lang="es-BO" dirty="0"/>
            </a:p>
          </p:txBody>
        </p:sp>
        <p:sp>
          <p:nvSpPr>
            <p:cNvPr id="147" name="Rectángulo 146">
              <a:extLst>
                <a:ext uri="{FF2B5EF4-FFF2-40B4-BE49-F238E27FC236}">
                  <a16:creationId xmlns:a16="http://schemas.microsoft.com/office/drawing/2014/main" id="{54D2DC69-E41C-7ECD-44AD-B2EE518B545D}"/>
                </a:ext>
              </a:extLst>
            </p:cNvPr>
            <p:cNvSpPr/>
            <p:nvPr/>
          </p:nvSpPr>
          <p:spPr>
            <a:xfrm>
              <a:off x="5746377" y="268943"/>
              <a:ext cx="233082" cy="251012"/>
            </a:xfrm>
            <a:prstGeom prst="rect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BO"/>
            </a:p>
          </p:txBody>
        </p:sp>
        <p:sp>
          <p:nvSpPr>
            <p:cNvPr id="148" name="Arco de bloque 147">
              <a:extLst>
                <a:ext uri="{FF2B5EF4-FFF2-40B4-BE49-F238E27FC236}">
                  <a16:creationId xmlns:a16="http://schemas.microsoft.com/office/drawing/2014/main" id="{F7D899EB-D4B6-5574-E9F9-8269208B826B}"/>
                </a:ext>
              </a:extLst>
            </p:cNvPr>
            <p:cNvSpPr/>
            <p:nvPr/>
          </p:nvSpPr>
          <p:spPr>
            <a:xfrm>
              <a:off x="5800165" y="179298"/>
              <a:ext cx="663386" cy="439271"/>
            </a:xfrm>
            <a:prstGeom prst="blockArc">
              <a:avLst/>
            </a:prstGeom>
            <a:ln>
              <a:noFill/>
            </a:ln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s-BO">
                <a:solidFill>
                  <a:schemeClr val="tx1"/>
                </a:solidFill>
              </a:endParaRPr>
            </a:p>
          </p:txBody>
        </p:sp>
      </p:grpSp>
      <p:grpSp>
        <p:nvGrpSpPr>
          <p:cNvPr id="149" name="Grupo 148">
            <a:extLst>
              <a:ext uri="{FF2B5EF4-FFF2-40B4-BE49-F238E27FC236}">
                <a16:creationId xmlns:a16="http://schemas.microsoft.com/office/drawing/2014/main" id="{111AB886-4863-C79E-3C1D-88B819208790}"/>
              </a:ext>
            </a:extLst>
          </p:cNvPr>
          <p:cNvGrpSpPr/>
          <p:nvPr/>
        </p:nvGrpSpPr>
        <p:grpSpPr>
          <a:xfrm>
            <a:off x="5746377" y="4110324"/>
            <a:ext cx="770964" cy="439271"/>
            <a:chOff x="5746377" y="179298"/>
            <a:chExt cx="770964" cy="439271"/>
          </a:xfrm>
        </p:grpSpPr>
        <p:sp>
          <p:nvSpPr>
            <p:cNvPr id="150" name="Rectángulo 149">
              <a:extLst>
                <a:ext uri="{FF2B5EF4-FFF2-40B4-BE49-F238E27FC236}">
                  <a16:creationId xmlns:a16="http://schemas.microsoft.com/office/drawing/2014/main" id="{F379F25E-B534-A870-974D-40B3245ED5D2}"/>
                </a:ext>
              </a:extLst>
            </p:cNvPr>
            <p:cNvSpPr/>
            <p:nvPr/>
          </p:nvSpPr>
          <p:spPr>
            <a:xfrm>
              <a:off x="6284259" y="268943"/>
              <a:ext cx="233082" cy="251012"/>
            </a:xfrm>
            <a:prstGeom prst="rect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 dirty="0"/>
            </a:p>
            <a:p>
              <a:pPr algn="ctr"/>
              <a:endParaRPr lang="es-BO" dirty="0"/>
            </a:p>
          </p:txBody>
        </p:sp>
        <p:sp>
          <p:nvSpPr>
            <p:cNvPr id="151" name="Rectángulo 150">
              <a:extLst>
                <a:ext uri="{FF2B5EF4-FFF2-40B4-BE49-F238E27FC236}">
                  <a16:creationId xmlns:a16="http://schemas.microsoft.com/office/drawing/2014/main" id="{AF0B135E-D77A-2E43-290C-AE8AF021FE55}"/>
                </a:ext>
              </a:extLst>
            </p:cNvPr>
            <p:cNvSpPr/>
            <p:nvPr/>
          </p:nvSpPr>
          <p:spPr>
            <a:xfrm>
              <a:off x="5746377" y="268943"/>
              <a:ext cx="233082" cy="251012"/>
            </a:xfrm>
            <a:prstGeom prst="rect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BO"/>
            </a:p>
          </p:txBody>
        </p:sp>
        <p:sp>
          <p:nvSpPr>
            <p:cNvPr id="152" name="Arco de bloque 151">
              <a:extLst>
                <a:ext uri="{FF2B5EF4-FFF2-40B4-BE49-F238E27FC236}">
                  <a16:creationId xmlns:a16="http://schemas.microsoft.com/office/drawing/2014/main" id="{44960E03-3FD3-37FD-BE9C-C61C3E4C41D1}"/>
                </a:ext>
              </a:extLst>
            </p:cNvPr>
            <p:cNvSpPr/>
            <p:nvPr/>
          </p:nvSpPr>
          <p:spPr>
            <a:xfrm>
              <a:off x="5800165" y="179298"/>
              <a:ext cx="663386" cy="439271"/>
            </a:xfrm>
            <a:prstGeom prst="blockArc">
              <a:avLst/>
            </a:prstGeom>
            <a:ln>
              <a:noFill/>
            </a:ln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s-BO">
                <a:solidFill>
                  <a:schemeClr val="tx1"/>
                </a:solidFill>
              </a:endParaRPr>
            </a:p>
          </p:txBody>
        </p:sp>
      </p:grpSp>
      <p:grpSp>
        <p:nvGrpSpPr>
          <p:cNvPr id="153" name="Grupo 152">
            <a:extLst>
              <a:ext uri="{FF2B5EF4-FFF2-40B4-BE49-F238E27FC236}">
                <a16:creationId xmlns:a16="http://schemas.microsoft.com/office/drawing/2014/main" id="{3A24A252-9DDD-107D-17D8-DDDC04C1F397}"/>
              </a:ext>
            </a:extLst>
          </p:cNvPr>
          <p:cNvGrpSpPr/>
          <p:nvPr/>
        </p:nvGrpSpPr>
        <p:grpSpPr>
          <a:xfrm>
            <a:off x="5746377" y="4464430"/>
            <a:ext cx="770964" cy="439271"/>
            <a:chOff x="5746377" y="179298"/>
            <a:chExt cx="770964" cy="439271"/>
          </a:xfrm>
        </p:grpSpPr>
        <p:sp>
          <p:nvSpPr>
            <p:cNvPr id="154" name="Rectángulo 153">
              <a:extLst>
                <a:ext uri="{FF2B5EF4-FFF2-40B4-BE49-F238E27FC236}">
                  <a16:creationId xmlns:a16="http://schemas.microsoft.com/office/drawing/2014/main" id="{A0F481D2-97EA-207E-412D-EC6C8F120FFC}"/>
                </a:ext>
              </a:extLst>
            </p:cNvPr>
            <p:cNvSpPr/>
            <p:nvPr/>
          </p:nvSpPr>
          <p:spPr>
            <a:xfrm>
              <a:off x="6284259" y="268943"/>
              <a:ext cx="233082" cy="251012"/>
            </a:xfrm>
            <a:prstGeom prst="rect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 dirty="0"/>
            </a:p>
            <a:p>
              <a:pPr algn="ctr"/>
              <a:endParaRPr lang="es-BO" dirty="0"/>
            </a:p>
          </p:txBody>
        </p:sp>
        <p:sp>
          <p:nvSpPr>
            <p:cNvPr id="155" name="Rectángulo 154">
              <a:extLst>
                <a:ext uri="{FF2B5EF4-FFF2-40B4-BE49-F238E27FC236}">
                  <a16:creationId xmlns:a16="http://schemas.microsoft.com/office/drawing/2014/main" id="{252ED4C8-E4DE-4948-EE0E-11134BB6FCAF}"/>
                </a:ext>
              </a:extLst>
            </p:cNvPr>
            <p:cNvSpPr/>
            <p:nvPr/>
          </p:nvSpPr>
          <p:spPr>
            <a:xfrm>
              <a:off x="5746377" y="268943"/>
              <a:ext cx="233082" cy="251012"/>
            </a:xfrm>
            <a:prstGeom prst="rect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BO"/>
            </a:p>
          </p:txBody>
        </p:sp>
        <p:sp>
          <p:nvSpPr>
            <p:cNvPr id="156" name="Arco de bloque 155">
              <a:extLst>
                <a:ext uri="{FF2B5EF4-FFF2-40B4-BE49-F238E27FC236}">
                  <a16:creationId xmlns:a16="http://schemas.microsoft.com/office/drawing/2014/main" id="{88EAB0F7-2A57-E412-7534-E6EAFC820F9E}"/>
                </a:ext>
              </a:extLst>
            </p:cNvPr>
            <p:cNvSpPr/>
            <p:nvPr/>
          </p:nvSpPr>
          <p:spPr>
            <a:xfrm>
              <a:off x="5800165" y="179298"/>
              <a:ext cx="663386" cy="439271"/>
            </a:xfrm>
            <a:prstGeom prst="blockArc">
              <a:avLst/>
            </a:prstGeom>
            <a:ln>
              <a:noFill/>
            </a:ln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s-BO">
                <a:solidFill>
                  <a:schemeClr val="tx1"/>
                </a:solidFill>
              </a:endParaRPr>
            </a:p>
          </p:txBody>
        </p:sp>
      </p:grpSp>
      <p:grpSp>
        <p:nvGrpSpPr>
          <p:cNvPr id="157" name="Grupo 156">
            <a:extLst>
              <a:ext uri="{FF2B5EF4-FFF2-40B4-BE49-F238E27FC236}">
                <a16:creationId xmlns:a16="http://schemas.microsoft.com/office/drawing/2014/main" id="{4705D9E2-F8DC-444E-4581-C485D656A2DB}"/>
              </a:ext>
            </a:extLst>
          </p:cNvPr>
          <p:cNvGrpSpPr/>
          <p:nvPr/>
        </p:nvGrpSpPr>
        <p:grpSpPr>
          <a:xfrm>
            <a:off x="5746377" y="4818536"/>
            <a:ext cx="770964" cy="439271"/>
            <a:chOff x="5746377" y="179298"/>
            <a:chExt cx="770964" cy="439271"/>
          </a:xfrm>
        </p:grpSpPr>
        <p:sp>
          <p:nvSpPr>
            <p:cNvPr id="158" name="Rectángulo 157">
              <a:extLst>
                <a:ext uri="{FF2B5EF4-FFF2-40B4-BE49-F238E27FC236}">
                  <a16:creationId xmlns:a16="http://schemas.microsoft.com/office/drawing/2014/main" id="{50EB4D87-FFCC-AA93-5255-EBEF8FECA9A0}"/>
                </a:ext>
              </a:extLst>
            </p:cNvPr>
            <p:cNvSpPr/>
            <p:nvPr/>
          </p:nvSpPr>
          <p:spPr>
            <a:xfrm>
              <a:off x="6284259" y="268943"/>
              <a:ext cx="233082" cy="251012"/>
            </a:xfrm>
            <a:prstGeom prst="rect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 dirty="0"/>
            </a:p>
            <a:p>
              <a:pPr algn="ctr"/>
              <a:endParaRPr lang="es-BO" dirty="0"/>
            </a:p>
          </p:txBody>
        </p:sp>
        <p:sp>
          <p:nvSpPr>
            <p:cNvPr id="159" name="Rectángulo 158">
              <a:extLst>
                <a:ext uri="{FF2B5EF4-FFF2-40B4-BE49-F238E27FC236}">
                  <a16:creationId xmlns:a16="http://schemas.microsoft.com/office/drawing/2014/main" id="{EEA41FC4-EAF7-8DFD-D4FD-07310BAD0F70}"/>
                </a:ext>
              </a:extLst>
            </p:cNvPr>
            <p:cNvSpPr/>
            <p:nvPr/>
          </p:nvSpPr>
          <p:spPr>
            <a:xfrm>
              <a:off x="5746377" y="268943"/>
              <a:ext cx="233082" cy="251012"/>
            </a:xfrm>
            <a:prstGeom prst="rect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BO"/>
            </a:p>
          </p:txBody>
        </p:sp>
        <p:sp>
          <p:nvSpPr>
            <p:cNvPr id="160" name="Arco de bloque 159">
              <a:extLst>
                <a:ext uri="{FF2B5EF4-FFF2-40B4-BE49-F238E27FC236}">
                  <a16:creationId xmlns:a16="http://schemas.microsoft.com/office/drawing/2014/main" id="{B3D25554-64C8-CFBF-F2E4-6FABEDA99B69}"/>
                </a:ext>
              </a:extLst>
            </p:cNvPr>
            <p:cNvSpPr/>
            <p:nvPr/>
          </p:nvSpPr>
          <p:spPr>
            <a:xfrm>
              <a:off x="5800165" y="179298"/>
              <a:ext cx="663386" cy="439271"/>
            </a:xfrm>
            <a:prstGeom prst="blockArc">
              <a:avLst/>
            </a:prstGeom>
            <a:ln>
              <a:noFill/>
            </a:ln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s-BO">
                <a:solidFill>
                  <a:schemeClr val="tx1"/>
                </a:solidFill>
              </a:endParaRPr>
            </a:p>
          </p:txBody>
        </p:sp>
      </p:grpSp>
      <p:grpSp>
        <p:nvGrpSpPr>
          <p:cNvPr id="161" name="Grupo 160">
            <a:extLst>
              <a:ext uri="{FF2B5EF4-FFF2-40B4-BE49-F238E27FC236}">
                <a16:creationId xmlns:a16="http://schemas.microsoft.com/office/drawing/2014/main" id="{79907484-7B1B-51BF-DCD5-C9C9F11861E6}"/>
              </a:ext>
            </a:extLst>
          </p:cNvPr>
          <p:cNvGrpSpPr/>
          <p:nvPr/>
        </p:nvGrpSpPr>
        <p:grpSpPr>
          <a:xfrm>
            <a:off x="5746377" y="5172642"/>
            <a:ext cx="770964" cy="439271"/>
            <a:chOff x="5746377" y="179298"/>
            <a:chExt cx="770964" cy="439271"/>
          </a:xfrm>
        </p:grpSpPr>
        <p:sp>
          <p:nvSpPr>
            <p:cNvPr id="162" name="Rectángulo 161">
              <a:extLst>
                <a:ext uri="{FF2B5EF4-FFF2-40B4-BE49-F238E27FC236}">
                  <a16:creationId xmlns:a16="http://schemas.microsoft.com/office/drawing/2014/main" id="{CBBF09FE-7C52-DD03-8709-2AA8A7CEAC61}"/>
                </a:ext>
              </a:extLst>
            </p:cNvPr>
            <p:cNvSpPr/>
            <p:nvPr/>
          </p:nvSpPr>
          <p:spPr>
            <a:xfrm>
              <a:off x="6284259" y="268943"/>
              <a:ext cx="233082" cy="251012"/>
            </a:xfrm>
            <a:prstGeom prst="rect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 dirty="0"/>
            </a:p>
            <a:p>
              <a:pPr algn="ctr"/>
              <a:endParaRPr lang="es-BO" dirty="0"/>
            </a:p>
          </p:txBody>
        </p:sp>
        <p:sp>
          <p:nvSpPr>
            <p:cNvPr id="163" name="Rectángulo 162">
              <a:extLst>
                <a:ext uri="{FF2B5EF4-FFF2-40B4-BE49-F238E27FC236}">
                  <a16:creationId xmlns:a16="http://schemas.microsoft.com/office/drawing/2014/main" id="{D206ED59-AD88-5DD9-FD02-A17E203A161D}"/>
                </a:ext>
              </a:extLst>
            </p:cNvPr>
            <p:cNvSpPr/>
            <p:nvPr/>
          </p:nvSpPr>
          <p:spPr>
            <a:xfrm>
              <a:off x="5746377" y="268943"/>
              <a:ext cx="233082" cy="251012"/>
            </a:xfrm>
            <a:prstGeom prst="rect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BO"/>
            </a:p>
          </p:txBody>
        </p:sp>
        <p:sp>
          <p:nvSpPr>
            <p:cNvPr id="164" name="Arco de bloque 163">
              <a:extLst>
                <a:ext uri="{FF2B5EF4-FFF2-40B4-BE49-F238E27FC236}">
                  <a16:creationId xmlns:a16="http://schemas.microsoft.com/office/drawing/2014/main" id="{33EA30C4-D3B4-9111-0A5D-1FAD08A198E7}"/>
                </a:ext>
              </a:extLst>
            </p:cNvPr>
            <p:cNvSpPr/>
            <p:nvPr/>
          </p:nvSpPr>
          <p:spPr>
            <a:xfrm>
              <a:off x="5800165" y="179298"/>
              <a:ext cx="663386" cy="439271"/>
            </a:xfrm>
            <a:prstGeom prst="blockArc">
              <a:avLst/>
            </a:prstGeom>
            <a:ln>
              <a:noFill/>
            </a:ln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s-BO">
                <a:solidFill>
                  <a:schemeClr val="tx1"/>
                </a:solidFill>
              </a:endParaRPr>
            </a:p>
          </p:txBody>
        </p:sp>
      </p:grpSp>
      <p:grpSp>
        <p:nvGrpSpPr>
          <p:cNvPr id="165" name="Grupo 164">
            <a:extLst>
              <a:ext uri="{FF2B5EF4-FFF2-40B4-BE49-F238E27FC236}">
                <a16:creationId xmlns:a16="http://schemas.microsoft.com/office/drawing/2014/main" id="{4C47ACF9-5109-8608-4B23-13AACA51C706}"/>
              </a:ext>
            </a:extLst>
          </p:cNvPr>
          <p:cNvGrpSpPr/>
          <p:nvPr/>
        </p:nvGrpSpPr>
        <p:grpSpPr>
          <a:xfrm>
            <a:off x="5746377" y="5526748"/>
            <a:ext cx="770964" cy="439271"/>
            <a:chOff x="5746377" y="179298"/>
            <a:chExt cx="770964" cy="439271"/>
          </a:xfrm>
        </p:grpSpPr>
        <p:sp>
          <p:nvSpPr>
            <p:cNvPr id="166" name="Rectángulo 165">
              <a:extLst>
                <a:ext uri="{FF2B5EF4-FFF2-40B4-BE49-F238E27FC236}">
                  <a16:creationId xmlns:a16="http://schemas.microsoft.com/office/drawing/2014/main" id="{F4608A4F-1052-4B8F-17FD-2B64416B363A}"/>
                </a:ext>
              </a:extLst>
            </p:cNvPr>
            <p:cNvSpPr/>
            <p:nvPr/>
          </p:nvSpPr>
          <p:spPr>
            <a:xfrm>
              <a:off x="6284259" y="268943"/>
              <a:ext cx="233082" cy="251012"/>
            </a:xfrm>
            <a:prstGeom prst="rect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 dirty="0"/>
            </a:p>
            <a:p>
              <a:pPr algn="ctr"/>
              <a:endParaRPr lang="es-BO" dirty="0"/>
            </a:p>
          </p:txBody>
        </p:sp>
        <p:sp>
          <p:nvSpPr>
            <p:cNvPr id="167" name="Rectángulo 166">
              <a:extLst>
                <a:ext uri="{FF2B5EF4-FFF2-40B4-BE49-F238E27FC236}">
                  <a16:creationId xmlns:a16="http://schemas.microsoft.com/office/drawing/2014/main" id="{4BA01469-D0ED-2E5B-3448-22D839048173}"/>
                </a:ext>
              </a:extLst>
            </p:cNvPr>
            <p:cNvSpPr/>
            <p:nvPr/>
          </p:nvSpPr>
          <p:spPr>
            <a:xfrm>
              <a:off x="5746377" y="268943"/>
              <a:ext cx="233082" cy="251012"/>
            </a:xfrm>
            <a:prstGeom prst="rect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BO"/>
            </a:p>
          </p:txBody>
        </p:sp>
        <p:sp>
          <p:nvSpPr>
            <p:cNvPr id="168" name="Arco de bloque 167">
              <a:extLst>
                <a:ext uri="{FF2B5EF4-FFF2-40B4-BE49-F238E27FC236}">
                  <a16:creationId xmlns:a16="http://schemas.microsoft.com/office/drawing/2014/main" id="{490DA071-EF4E-8FCD-565B-808B96DE1015}"/>
                </a:ext>
              </a:extLst>
            </p:cNvPr>
            <p:cNvSpPr/>
            <p:nvPr/>
          </p:nvSpPr>
          <p:spPr>
            <a:xfrm>
              <a:off x="5800165" y="179298"/>
              <a:ext cx="663386" cy="439271"/>
            </a:xfrm>
            <a:prstGeom prst="blockArc">
              <a:avLst/>
            </a:prstGeom>
            <a:ln>
              <a:noFill/>
            </a:ln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s-BO">
                <a:solidFill>
                  <a:schemeClr val="tx1"/>
                </a:solidFill>
              </a:endParaRPr>
            </a:p>
          </p:txBody>
        </p:sp>
      </p:grpSp>
      <p:grpSp>
        <p:nvGrpSpPr>
          <p:cNvPr id="169" name="Grupo 168">
            <a:extLst>
              <a:ext uri="{FF2B5EF4-FFF2-40B4-BE49-F238E27FC236}">
                <a16:creationId xmlns:a16="http://schemas.microsoft.com/office/drawing/2014/main" id="{B00BCE5C-93F0-F306-B355-6D11D1CCA0A3}"/>
              </a:ext>
            </a:extLst>
          </p:cNvPr>
          <p:cNvGrpSpPr/>
          <p:nvPr/>
        </p:nvGrpSpPr>
        <p:grpSpPr>
          <a:xfrm>
            <a:off x="5746377" y="5880854"/>
            <a:ext cx="770964" cy="439271"/>
            <a:chOff x="5746377" y="179298"/>
            <a:chExt cx="770964" cy="439271"/>
          </a:xfrm>
        </p:grpSpPr>
        <p:sp>
          <p:nvSpPr>
            <p:cNvPr id="170" name="Rectángulo 169">
              <a:extLst>
                <a:ext uri="{FF2B5EF4-FFF2-40B4-BE49-F238E27FC236}">
                  <a16:creationId xmlns:a16="http://schemas.microsoft.com/office/drawing/2014/main" id="{BFD51002-BBE0-14D0-A11F-31E0E8604A0D}"/>
                </a:ext>
              </a:extLst>
            </p:cNvPr>
            <p:cNvSpPr/>
            <p:nvPr/>
          </p:nvSpPr>
          <p:spPr>
            <a:xfrm>
              <a:off x="6284259" y="268943"/>
              <a:ext cx="233082" cy="251012"/>
            </a:xfrm>
            <a:prstGeom prst="rect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 dirty="0"/>
            </a:p>
            <a:p>
              <a:pPr algn="ctr"/>
              <a:endParaRPr lang="es-BO" dirty="0"/>
            </a:p>
          </p:txBody>
        </p:sp>
        <p:sp>
          <p:nvSpPr>
            <p:cNvPr id="171" name="Rectángulo 170">
              <a:extLst>
                <a:ext uri="{FF2B5EF4-FFF2-40B4-BE49-F238E27FC236}">
                  <a16:creationId xmlns:a16="http://schemas.microsoft.com/office/drawing/2014/main" id="{54AF9567-659D-1513-E817-78EBE77812DF}"/>
                </a:ext>
              </a:extLst>
            </p:cNvPr>
            <p:cNvSpPr/>
            <p:nvPr/>
          </p:nvSpPr>
          <p:spPr>
            <a:xfrm>
              <a:off x="5746377" y="268943"/>
              <a:ext cx="233082" cy="251012"/>
            </a:xfrm>
            <a:prstGeom prst="rect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BO"/>
            </a:p>
          </p:txBody>
        </p:sp>
        <p:sp>
          <p:nvSpPr>
            <p:cNvPr id="172" name="Arco de bloque 171">
              <a:extLst>
                <a:ext uri="{FF2B5EF4-FFF2-40B4-BE49-F238E27FC236}">
                  <a16:creationId xmlns:a16="http://schemas.microsoft.com/office/drawing/2014/main" id="{1A98759A-9662-DDF7-BF0F-BD9894BD7E51}"/>
                </a:ext>
              </a:extLst>
            </p:cNvPr>
            <p:cNvSpPr/>
            <p:nvPr/>
          </p:nvSpPr>
          <p:spPr>
            <a:xfrm>
              <a:off x="5800165" y="179298"/>
              <a:ext cx="663386" cy="439271"/>
            </a:xfrm>
            <a:prstGeom prst="blockArc">
              <a:avLst/>
            </a:prstGeom>
            <a:ln>
              <a:noFill/>
            </a:ln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s-BO">
                <a:solidFill>
                  <a:schemeClr val="tx1"/>
                </a:solidFill>
              </a:endParaRPr>
            </a:p>
          </p:txBody>
        </p:sp>
      </p:grpSp>
      <p:grpSp>
        <p:nvGrpSpPr>
          <p:cNvPr id="173" name="Grupo 172">
            <a:extLst>
              <a:ext uri="{FF2B5EF4-FFF2-40B4-BE49-F238E27FC236}">
                <a16:creationId xmlns:a16="http://schemas.microsoft.com/office/drawing/2014/main" id="{C930EE14-FE05-644A-7C6A-8D5BD1E42D8C}"/>
              </a:ext>
            </a:extLst>
          </p:cNvPr>
          <p:cNvGrpSpPr/>
          <p:nvPr/>
        </p:nvGrpSpPr>
        <p:grpSpPr>
          <a:xfrm>
            <a:off x="5746377" y="6234960"/>
            <a:ext cx="770964" cy="439271"/>
            <a:chOff x="5746377" y="179298"/>
            <a:chExt cx="770964" cy="439271"/>
          </a:xfrm>
        </p:grpSpPr>
        <p:sp>
          <p:nvSpPr>
            <p:cNvPr id="174" name="Rectángulo 173">
              <a:extLst>
                <a:ext uri="{FF2B5EF4-FFF2-40B4-BE49-F238E27FC236}">
                  <a16:creationId xmlns:a16="http://schemas.microsoft.com/office/drawing/2014/main" id="{C0A3B7E1-8831-57B8-7FAB-E941E3E50465}"/>
                </a:ext>
              </a:extLst>
            </p:cNvPr>
            <p:cNvSpPr/>
            <p:nvPr/>
          </p:nvSpPr>
          <p:spPr>
            <a:xfrm>
              <a:off x="6284259" y="268943"/>
              <a:ext cx="233082" cy="251012"/>
            </a:xfrm>
            <a:prstGeom prst="rect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 dirty="0"/>
            </a:p>
            <a:p>
              <a:pPr algn="ctr"/>
              <a:endParaRPr lang="es-BO" dirty="0"/>
            </a:p>
          </p:txBody>
        </p:sp>
        <p:sp>
          <p:nvSpPr>
            <p:cNvPr id="175" name="Rectángulo 174">
              <a:extLst>
                <a:ext uri="{FF2B5EF4-FFF2-40B4-BE49-F238E27FC236}">
                  <a16:creationId xmlns:a16="http://schemas.microsoft.com/office/drawing/2014/main" id="{6DE7397B-0F53-8513-1B6E-B33736E3BC33}"/>
                </a:ext>
              </a:extLst>
            </p:cNvPr>
            <p:cNvSpPr/>
            <p:nvPr/>
          </p:nvSpPr>
          <p:spPr>
            <a:xfrm>
              <a:off x="5746377" y="268943"/>
              <a:ext cx="233082" cy="251012"/>
            </a:xfrm>
            <a:prstGeom prst="rect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BO"/>
            </a:p>
          </p:txBody>
        </p:sp>
        <p:sp>
          <p:nvSpPr>
            <p:cNvPr id="176" name="Arco de bloque 175">
              <a:extLst>
                <a:ext uri="{FF2B5EF4-FFF2-40B4-BE49-F238E27FC236}">
                  <a16:creationId xmlns:a16="http://schemas.microsoft.com/office/drawing/2014/main" id="{95F6F0FD-9399-07D1-5E48-87386763A870}"/>
                </a:ext>
              </a:extLst>
            </p:cNvPr>
            <p:cNvSpPr/>
            <p:nvPr/>
          </p:nvSpPr>
          <p:spPr>
            <a:xfrm>
              <a:off x="5800165" y="179298"/>
              <a:ext cx="663386" cy="439271"/>
            </a:xfrm>
            <a:prstGeom prst="blockArc">
              <a:avLst/>
            </a:prstGeom>
            <a:ln>
              <a:noFill/>
            </a:ln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s-BO">
                <a:solidFill>
                  <a:schemeClr val="tx1"/>
                </a:solidFill>
              </a:endParaRPr>
            </a:p>
          </p:txBody>
        </p:sp>
      </p:grpSp>
      <p:sp>
        <p:nvSpPr>
          <p:cNvPr id="181" name="Rectángulo: esquinas superiores redondeadas 180">
            <a:extLst>
              <a:ext uri="{FF2B5EF4-FFF2-40B4-BE49-F238E27FC236}">
                <a16:creationId xmlns:a16="http://schemas.microsoft.com/office/drawing/2014/main" id="{B0744085-BFFD-8C0E-1047-33ABB5832952}"/>
              </a:ext>
            </a:extLst>
          </p:cNvPr>
          <p:cNvSpPr/>
          <p:nvPr/>
        </p:nvSpPr>
        <p:spPr>
          <a:xfrm rot="5400000">
            <a:off x="11293772" y="1045993"/>
            <a:ext cx="1230086" cy="500743"/>
          </a:xfrm>
          <a:prstGeom prst="round2SameRect">
            <a:avLst>
              <a:gd name="adj1" fmla="val 42754"/>
              <a:gd name="adj2" fmla="val 0"/>
            </a:avLst>
          </a:prstGeom>
          <a:ln/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/>
              <a:t>Tema 1</a:t>
            </a:r>
            <a:endParaRPr lang="es-BO" dirty="0"/>
          </a:p>
        </p:txBody>
      </p:sp>
      <p:sp>
        <p:nvSpPr>
          <p:cNvPr id="182" name="Rectángulo: esquinas superiores redondeadas 181">
            <a:hlinkClick r:id="rId2" action="ppaction://hlinksldjump"/>
            <a:extLst>
              <a:ext uri="{FF2B5EF4-FFF2-40B4-BE49-F238E27FC236}">
                <a16:creationId xmlns:a16="http://schemas.microsoft.com/office/drawing/2014/main" id="{9BC60124-4DD1-FCCB-553C-2DED27DBE2BF}"/>
              </a:ext>
            </a:extLst>
          </p:cNvPr>
          <p:cNvSpPr/>
          <p:nvPr/>
        </p:nvSpPr>
        <p:spPr>
          <a:xfrm rot="5400000">
            <a:off x="11306578" y="2350360"/>
            <a:ext cx="1230086" cy="500743"/>
          </a:xfrm>
          <a:prstGeom prst="round2SameRect">
            <a:avLst>
              <a:gd name="adj1" fmla="val 42754"/>
              <a:gd name="adj2" fmla="val 0"/>
            </a:avLst>
          </a:prstGeom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/>
              <a:t>Tema 2</a:t>
            </a:r>
            <a:endParaRPr lang="es-BO" dirty="0"/>
          </a:p>
        </p:txBody>
      </p:sp>
      <p:sp>
        <p:nvSpPr>
          <p:cNvPr id="183" name="Rectángulo: esquinas superiores redondeadas 182">
            <a:hlinkClick r:id="rId3" action="ppaction://hlinksldjump"/>
            <a:extLst>
              <a:ext uri="{FF2B5EF4-FFF2-40B4-BE49-F238E27FC236}">
                <a16:creationId xmlns:a16="http://schemas.microsoft.com/office/drawing/2014/main" id="{0EC503C9-593B-F112-CB57-2134516D136E}"/>
              </a:ext>
            </a:extLst>
          </p:cNvPr>
          <p:cNvSpPr/>
          <p:nvPr/>
        </p:nvSpPr>
        <p:spPr>
          <a:xfrm rot="5400000">
            <a:off x="11315222" y="3646081"/>
            <a:ext cx="1230086" cy="500743"/>
          </a:xfrm>
          <a:prstGeom prst="round2SameRect">
            <a:avLst>
              <a:gd name="adj1" fmla="val 42754"/>
              <a:gd name="adj2" fmla="val 0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/>
              <a:t>Tema 3</a:t>
            </a:r>
            <a:endParaRPr lang="es-BO" dirty="0"/>
          </a:p>
        </p:txBody>
      </p:sp>
      <p:sp>
        <p:nvSpPr>
          <p:cNvPr id="184" name="CuadroTexto 183">
            <a:extLst>
              <a:ext uri="{FF2B5EF4-FFF2-40B4-BE49-F238E27FC236}">
                <a16:creationId xmlns:a16="http://schemas.microsoft.com/office/drawing/2014/main" id="{2328D85A-8B7C-18BC-B4C7-913542A8F2DD}"/>
              </a:ext>
            </a:extLst>
          </p:cNvPr>
          <p:cNvSpPr txBox="1"/>
          <p:nvPr/>
        </p:nvSpPr>
        <p:spPr>
          <a:xfrm>
            <a:off x="6928592" y="683908"/>
            <a:ext cx="4371738" cy="51136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s-MX" sz="20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LOS ARBOLES</a:t>
            </a:r>
          </a:p>
          <a:p>
            <a:pPr>
              <a:lnSpc>
                <a:spcPct val="150000"/>
              </a:lnSpc>
            </a:pPr>
            <a:endParaRPr lang="es-MX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es-MX" sz="2000" dirty="0">
                <a:latin typeface="Arial" panose="020B0604020202020204" pitchFamily="34" charset="0"/>
                <a:cs typeface="Arial" panose="020B0604020202020204" pitchFamily="34" charset="0"/>
              </a:rPr>
              <a:t>Los árboles son omnipresentes en nuestro entorno, creciendo en la naturaleza, patios, parques, y a lo largo de las calles, proporcionando sombra y belleza.</a:t>
            </a:r>
          </a:p>
          <a:p>
            <a:pPr>
              <a:lnSpc>
                <a:spcPct val="150000"/>
              </a:lnSpc>
            </a:pPr>
            <a:r>
              <a:rPr lang="es-MX" sz="2000" dirty="0">
                <a:latin typeface="Arial" panose="020B0604020202020204" pitchFamily="34" charset="0"/>
                <a:cs typeface="Arial" panose="020B0604020202020204" pitchFamily="34" charset="0"/>
              </a:rPr>
              <a:t>Aunque estamos familiarizados con ellos, diferenciar un árbol de un arbusto u otras plantas perennes leñosas puede ser complicado.</a:t>
            </a:r>
            <a:endParaRPr lang="es-BO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7651158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>
            <a:extLst>
              <a:ext uri="{FF2B5EF4-FFF2-40B4-BE49-F238E27FC236}">
                <a16:creationId xmlns:a16="http://schemas.microsoft.com/office/drawing/2014/main" id="{C1C11324-BE4B-BDFB-A401-5B49E99A0F4C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BO"/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97938041-A897-B7E7-5B6A-08026D7ADE4B}"/>
              </a:ext>
            </a:extLst>
          </p:cNvPr>
          <p:cNvSpPr/>
          <p:nvPr/>
        </p:nvSpPr>
        <p:spPr>
          <a:xfrm>
            <a:off x="6194612" y="134471"/>
            <a:ext cx="5649045" cy="6589058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BO"/>
          </a:p>
        </p:txBody>
      </p:sp>
      <p:grpSp>
        <p:nvGrpSpPr>
          <p:cNvPr id="108" name="Grupo 107">
            <a:extLst>
              <a:ext uri="{FF2B5EF4-FFF2-40B4-BE49-F238E27FC236}">
                <a16:creationId xmlns:a16="http://schemas.microsoft.com/office/drawing/2014/main" id="{CA9E9BD9-22CD-2F9F-EAC1-B532D0D1A015}"/>
              </a:ext>
            </a:extLst>
          </p:cNvPr>
          <p:cNvGrpSpPr/>
          <p:nvPr/>
        </p:nvGrpSpPr>
        <p:grpSpPr>
          <a:xfrm>
            <a:off x="6902823" y="681321"/>
            <a:ext cx="4733365" cy="5647680"/>
            <a:chOff x="6902823" y="681321"/>
            <a:chExt cx="4733365" cy="5647680"/>
          </a:xfrm>
        </p:grpSpPr>
        <p:cxnSp>
          <p:nvCxnSpPr>
            <p:cNvPr id="94" name="Conector recto 93">
              <a:extLst>
                <a:ext uri="{FF2B5EF4-FFF2-40B4-BE49-F238E27FC236}">
                  <a16:creationId xmlns:a16="http://schemas.microsoft.com/office/drawing/2014/main" id="{D54F84D6-2569-9307-6A12-75000C0F8036}"/>
                </a:ext>
              </a:extLst>
            </p:cNvPr>
            <p:cNvCxnSpPr/>
            <p:nvPr/>
          </p:nvCxnSpPr>
          <p:spPr>
            <a:xfrm>
              <a:off x="6902823" y="681321"/>
              <a:ext cx="4733365" cy="0"/>
            </a:xfrm>
            <a:prstGeom prst="line">
              <a:avLst/>
            </a:prstGeom>
          </p:spPr>
          <p:style>
            <a:lnRef idx="2">
              <a:schemeClr val="accent3"/>
            </a:lnRef>
            <a:fillRef idx="0">
              <a:schemeClr val="accent3"/>
            </a:fillRef>
            <a:effectRef idx="1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96" name="Conector recto 95">
              <a:extLst>
                <a:ext uri="{FF2B5EF4-FFF2-40B4-BE49-F238E27FC236}">
                  <a16:creationId xmlns:a16="http://schemas.microsoft.com/office/drawing/2014/main" id="{8C4C6A41-5C09-E5DC-2E2B-97794BD0470F}"/>
                </a:ext>
              </a:extLst>
            </p:cNvPr>
            <p:cNvCxnSpPr/>
            <p:nvPr/>
          </p:nvCxnSpPr>
          <p:spPr>
            <a:xfrm>
              <a:off x="6902823" y="1151961"/>
              <a:ext cx="4733365" cy="0"/>
            </a:xfrm>
            <a:prstGeom prst="line">
              <a:avLst/>
            </a:prstGeom>
          </p:spPr>
          <p:style>
            <a:lnRef idx="2">
              <a:schemeClr val="accent3"/>
            </a:lnRef>
            <a:fillRef idx="0">
              <a:schemeClr val="accent3"/>
            </a:fillRef>
            <a:effectRef idx="1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97" name="Conector recto 96">
              <a:extLst>
                <a:ext uri="{FF2B5EF4-FFF2-40B4-BE49-F238E27FC236}">
                  <a16:creationId xmlns:a16="http://schemas.microsoft.com/office/drawing/2014/main" id="{37DCD4B8-5299-9C43-0049-7DD1EF26924D}"/>
                </a:ext>
              </a:extLst>
            </p:cNvPr>
            <p:cNvCxnSpPr/>
            <p:nvPr/>
          </p:nvCxnSpPr>
          <p:spPr>
            <a:xfrm>
              <a:off x="6902823" y="1622601"/>
              <a:ext cx="4733365" cy="0"/>
            </a:xfrm>
            <a:prstGeom prst="line">
              <a:avLst/>
            </a:prstGeom>
          </p:spPr>
          <p:style>
            <a:lnRef idx="2">
              <a:schemeClr val="accent3"/>
            </a:lnRef>
            <a:fillRef idx="0">
              <a:schemeClr val="accent3"/>
            </a:fillRef>
            <a:effectRef idx="1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98" name="Conector recto 97">
              <a:extLst>
                <a:ext uri="{FF2B5EF4-FFF2-40B4-BE49-F238E27FC236}">
                  <a16:creationId xmlns:a16="http://schemas.microsoft.com/office/drawing/2014/main" id="{FF58E6B8-F15D-7793-64AB-AF2D41A9E47B}"/>
                </a:ext>
              </a:extLst>
            </p:cNvPr>
            <p:cNvCxnSpPr/>
            <p:nvPr/>
          </p:nvCxnSpPr>
          <p:spPr>
            <a:xfrm>
              <a:off x="6902823" y="2093241"/>
              <a:ext cx="4733365" cy="0"/>
            </a:xfrm>
            <a:prstGeom prst="line">
              <a:avLst/>
            </a:prstGeom>
          </p:spPr>
          <p:style>
            <a:lnRef idx="2">
              <a:schemeClr val="accent3"/>
            </a:lnRef>
            <a:fillRef idx="0">
              <a:schemeClr val="accent3"/>
            </a:fillRef>
            <a:effectRef idx="1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99" name="Conector recto 98">
              <a:extLst>
                <a:ext uri="{FF2B5EF4-FFF2-40B4-BE49-F238E27FC236}">
                  <a16:creationId xmlns:a16="http://schemas.microsoft.com/office/drawing/2014/main" id="{7CC569A3-8FFF-E8E5-36C8-5AD6717F6160}"/>
                </a:ext>
              </a:extLst>
            </p:cNvPr>
            <p:cNvCxnSpPr/>
            <p:nvPr/>
          </p:nvCxnSpPr>
          <p:spPr>
            <a:xfrm>
              <a:off x="6902823" y="2563881"/>
              <a:ext cx="4733365" cy="0"/>
            </a:xfrm>
            <a:prstGeom prst="line">
              <a:avLst/>
            </a:prstGeom>
          </p:spPr>
          <p:style>
            <a:lnRef idx="2">
              <a:schemeClr val="accent3"/>
            </a:lnRef>
            <a:fillRef idx="0">
              <a:schemeClr val="accent3"/>
            </a:fillRef>
            <a:effectRef idx="1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100" name="Conector recto 99">
              <a:extLst>
                <a:ext uri="{FF2B5EF4-FFF2-40B4-BE49-F238E27FC236}">
                  <a16:creationId xmlns:a16="http://schemas.microsoft.com/office/drawing/2014/main" id="{793326BB-1881-4344-2B3C-A6EC00EE9293}"/>
                </a:ext>
              </a:extLst>
            </p:cNvPr>
            <p:cNvCxnSpPr/>
            <p:nvPr/>
          </p:nvCxnSpPr>
          <p:spPr>
            <a:xfrm>
              <a:off x="6902823" y="3034521"/>
              <a:ext cx="4733365" cy="0"/>
            </a:xfrm>
            <a:prstGeom prst="line">
              <a:avLst/>
            </a:prstGeom>
          </p:spPr>
          <p:style>
            <a:lnRef idx="2">
              <a:schemeClr val="accent3"/>
            </a:lnRef>
            <a:fillRef idx="0">
              <a:schemeClr val="accent3"/>
            </a:fillRef>
            <a:effectRef idx="1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101" name="Conector recto 100">
              <a:extLst>
                <a:ext uri="{FF2B5EF4-FFF2-40B4-BE49-F238E27FC236}">
                  <a16:creationId xmlns:a16="http://schemas.microsoft.com/office/drawing/2014/main" id="{00E9365A-F1C2-5A2C-338E-4F5E1E279B39}"/>
                </a:ext>
              </a:extLst>
            </p:cNvPr>
            <p:cNvCxnSpPr/>
            <p:nvPr/>
          </p:nvCxnSpPr>
          <p:spPr>
            <a:xfrm>
              <a:off x="6902823" y="3505161"/>
              <a:ext cx="4733365" cy="0"/>
            </a:xfrm>
            <a:prstGeom prst="line">
              <a:avLst/>
            </a:prstGeom>
          </p:spPr>
          <p:style>
            <a:lnRef idx="2">
              <a:schemeClr val="accent3"/>
            </a:lnRef>
            <a:fillRef idx="0">
              <a:schemeClr val="accent3"/>
            </a:fillRef>
            <a:effectRef idx="1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102" name="Conector recto 101">
              <a:extLst>
                <a:ext uri="{FF2B5EF4-FFF2-40B4-BE49-F238E27FC236}">
                  <a16:creationId xmlns:a16="http://schemas.microsoft.com/office/drawing/2014/main" id="{F86640AF-CF65-DED7-9FCE-620C733256AC}"/>
                </a:ext>
              </a:extLst>
            </p:cNvPr>
            <p:cNvCxnSpPr/>
            <p:nvPr/>
          </p:nvCxnSpPr>
          <p:spPr>
            <a:xfrm>
              <a:off x="6902823" y="3975801"/>
              <a:ext cx="4733365" cy="0"/>
            </a:xfrm>
            <a:prstGeom prst="line">
              <a:avLst/>
            </a:prstGeom>
          </p:spPr>
          <p:style>
            <a:lnRef idx="2">
              <a:schemeClr val="accent3"/>
            </a:lnRef>
            <a:fillRef idx="0">
              <a:schemeClr val="accent3"/>
            </a:fillRef>
            <a:effectRef idx="1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103" name="Conector recto 102">
              <a:extLst>
                <a:ext uri="{FF2B5EF4-FFF2-40B4-BE49-F238E27FC236}">
                  <a16:creationId xmlns:a16="http://schemas.microsoft.com/office/drawing/2014/main" id="{95B6874D-B96A-BF92-A925-F9CFB4042A42}"/>
                </a:ext>
              </a:extLst>
            </p:cNvPr>
            <p:cNvCxnSpPr/>
            <p:nvPr/>
          </p:nvCxnSpPr>
          <p:spPr>
            <a:xfrm>
              <a:off x="6902823" y="4446441"/>
              <a:ext cx="4733365" cy="0"/>
            </a:xfrm>
            <a:prstGeom prst="line">
              <a:avLst/>
            </a:prstGeom>
          </p:spPr>
          <p:style>
            <a:lnRef idx="2">
              <a:schemeClr val="accent3"/>
            </a:lnRef>
            <a:fillRef idx="0">
              <a:schemeClr val="accent3"/>
            </a:fillRef>
            <a:effectRef idx="1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104" name="Conector recto 103">
              <a:extLst>
                <a:ext uri="{FF2B5EF4-FFF2-40B4-BE49-F238E27FC236}">
                  <a16:creationId xmlns:a16="http://schemas.microsoft.com/office/drawing/2014/main" id="{CAA7A461-9B34-ADDA-2F5F-20B505CE09DE}"/>
                </a:ext>
              </a:extLst>
            </p:cNvPr>
            <p:cNvCxnSpPr/>
            <p:nvPr/>
          </p:nvCxnSpPr>
          <p:spPr>
            <a:xfrm>
              <a:off x="6902823" y="4917081"/>
              <a:ext cx="4733365" cy="0"/>
            </a:xfrm>
            <a:prstGeom prst="line">
              <a:avLst/>
            </a:prstGeom>
          </p:spPr>
          <p:style>
            <a:lnRef idx="2">
              <a:schemeClr val="accent3"/>
            </a:lnRef>
            <a:fillRef idx="0">
              <a:schemeClr val="accent3"/>
            </a:fillRef>
            <a:effectRef idx="1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105" name="Conector recto 104">
              <a:extLst>
                <a:ext uri="{FF2B5EF4-FFF2-40B4-BE49-F238E27FC236}">
                  <a16:creationId xmlns:a16="http://schemas.microsoft.com/office/drawing/2014/main" id="{B21AF733-A10A-CF4C-6C35-A35A37A19AE5}"/>
                </a:ext>
              </a:extLst>
            </p:cNvPr>
            <p:cNvCxnSpPr/>
            <p:nvPr/>
          </p:nvCxnSpPr>
          <p:spPr>
            <a:xfrm>
              <a:off x="6902823" y="5387721"/>
              <a:ext cx="4733365" cy="0"/>
            </a:xfrm>
            <a:prstGeom prst="line">
              <a:avLst/>
            </a:prstGeom>
          </p:spPr>
          <p:style>
            <a:lnRef idx="2">
              <a:schemeClr val="accent3"/>
            </a:lnRef>
            <a:fillRef idx="0">
              <a:schemeClr val="accent3"/>
            </a:fillRef>
            <a:effectRef idx="1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106" name="Conector recto 105">
              <a:extLst>
                <a:ext uri="{FF2B5EF4-FFF2-40B4-BE49-F238E27FC236}">
                  <a16:creationId xmlns:a16="http://schemas.microsoft.com/office/drawing/2014/main" id="{61C86849-8CAF-9195-96B0-7C2580A56059}"/>
                </a:ext>
              </a:extLst>
            </p:cNvPr>
            <p:cNvCxnSpPr/>
            <p:nvPr/>
          </p:nvCxnSpPr>
          <p:spPr>
            <a:xfrm>
              <a:off x="6902823" y="5858361"/>
              <a:ext cx="4733365" cy="0"/>
            </a:xfrm>
            <a:prstGeom prst="line">
              <a:avLst/>
            </a:prstGeom>
          </p:spPr>
          <p:style>
            <a:lnRef idx="2">
              <a:schemeClr val="accent3"/>
            </a:lnRef>
            <a:fillRef idx="0">
              <a:schemeClr val="accent3"/>
            </a:fillRef>
            <a:effectRef idx="1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107" name="Conector recto 106">
              <a:extLst>
                <a:ext uri="{FF2B5EF4-FFF2-40B4-BE49-F238E27FC236}">
                  <a16:creationId xmlns:a16="http://schemas.microsoft.com/office/drawing/2014/main" id="{FAF379F8-0242-84DC-08B4-21880035270F}"/>
                </a:ext>
              </a:extLst>
            </p:cNvPr>
            <p:cNvCxnSpPr/>
            <p:nvPr/>
          </p:nvCxnSpPr>
          <p:spPr>
            <a:xfrm>
              <a:off x="6902823" y="6329001"/>
              <a:ext cx="4733365" cy="0"/>
            </a:xfrm>
            <a:prstGeom prst="line">
              <a:avLst/>
            </a:prstGeom>
          </p:spPr>
          <p:style>
            <a:lnRef idx="2">
              <a:schemeClr val="accent3"/>
            </a:lnRef>
            <a:fillRef idx="0">
              <a:schemeClr val="accent3"/>
            </a:fillRef>
            <a:effectRef idx="1">
              <a:schemeClr val="accent3"/>
            </a:effectRef>
            <a:fontRef idx="minor">
              <a:schemeClr val="tx1"/>
            </a:fontRef>
          </p:style>
        </p:cxnSp>
      </p:grpSp>
      <p:sp>
        <p:nvSpPr>
          <p:cNvPr id="2" name="Rectángulo 1">
            <a:extLst>
              <a:ext uri="{FF2B5EF4-FFF2-40B4-BE49-F238E27FC236}">
                <a16:creationId xmlns:a16="http://schemas.microsoft.com/office/drawing/2014/main" id="{9AB7B8E1-781E-B827-E3C6-CA732DCDF736}"/>
              </a:ext>
            </a:extLst>
          </p:cNvPr>
          <p:cNvSpPr/>
          <p:nvPr/>
        </p:nvSpPr>
        <p:spPr>
          <a:xfrm>
            <a:off x="337294" y="107583"/>
            <a:ext cx="5722847" cy="6589058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BO"/>
          </a:p>
        </p:txBody>
      </p:sp>
      <p:grpSp>
        <p:nvGrpSpPr>
          <p:cNvPr id="3" name="Grupo 2">
            <a:extLst>
              <a:ext uri="{FF2B5EF4-FFF2-40B4-BE49-F238E27FC236}">
                <a16:creationId xmlns:a16="http://schemas.microsoft.com/office/drawing/2014/main" id="{EFF44524-9EE6-12B5-E203-F3D1CBFD25A7}"/>
              </a:ext>
            </a:extLst>
          </p:cNvPr>
          <p:cNvGrpSpPr/>
          <p:nvPr/>
        </p:nvGrpSpPr>
        <p:grpSpPr>
          <a:xfrm>
            <a:off x="788890" y="654433"/>
            <a:ext cx="4733365" cy="5647680"/>
            <a:chOff x="6902823" y="681321"/>
            <a:chExt cx="4733365" cy="5647680"/>
          </a:xfrm>
        </p:grpSpPr>
        <p:cxnSp>
          <p:nvCxnSpPr>
            <p:cNvPr id="9" name="Conector recto 8">
              <a:extLst>
                <a:ext uri="{FF2B5EF4-FFF2-40B4-BE49-F238E27FC236}">
                  <a16:creationId xmlns:a16="http://schemas.microsoft.com/office/drawing/2014/main" id="{AC9EBB08-F022-627B-67A9-E1C04BCE2CEB}"/>
                </a:ext>
              </a:extLst>
            </p:cNvPr>
            <p:cNvCxnSpPr/>
            <p:nvPr/>
          </p:nvCxnSpPr>
          <p:spPr>
            <a:xfrm>
              <a:off x="6902823" y="681321"/>
              <a:ext cx="4733365" cy="0"/>
            </a:xfrm>
            <a:prstGeom prst="line">
              <a:avLst/>
            </a:prstGeom>
          </p:spPr>
          <p:style>
            <a:lnRef idx="2">
              <a:schemeClr val="accent3"/>
            </a:lnRef>
            <a:fillRef idx="0">
              <a:schemeClr val="accent3"/>
            </a:fillRef>
            <a:effectRef idx="1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10" name="Conector recto 9">
              <a:extLst>
                <a:ext uri="{FF2B5EF4-FFF2-40B4-BE49-F238E27FC236}">
                  <a16:creationId xmlns:a16="http://schemas.microsoft.com/office/drawing/2014/main" id="{A5D269FA-E755-65CD-0E48-B4F4D4E00EBA}"/>
                </a:ext>
              </a:extLst>
            </p:cNvPr>
            <p:cNvCxnSpPr/>
            <p:nvPr/>
          </p:nvCxnSpPr>
          <p:spPr>
            <a:xfrm>
              <a:off x="6902823" y="1151961"/>
              <a:ext cx="4733365" cy="0"/>
            </a:xfrm>
            <a:prstGeom prst="line">
              <a:avLst/>
            </a:prstGeom>
          </p:spPr>
          <p:style>
            <a:lnRef idx="2">
              <a:schemeClr val="accent3"/>
            </a:lnRef>
            <a:fillRef idx="0">
              <a:schemeClr val="accent3"/>
            </a:fillRef>
            <a:effectRef idx="1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11" name="Conector recto 10">
              <a:extLst>
                <a:ext uri="{FF2B5EF4-FFF2-40B4-BE49-F238E27FC236}">
                  <a16:creationId xmlns:a16="http://schemas.microsoft.com/office/drawing/2014/main" id="{B28A68A2-75D8-D504-C146-8CA9C429230F}"/>
                </a:ext>
              </a:extLst>
            </p:cNvPr>
            <p:cNvCxnSpPr/>
            <p:nvPr/>
          </p:nvCxnSpPr>
          <p:spPr>
            <a:xfrm>
              <a:off x="6902823" y="1622601"/>
              <a:ext cx="4733365" cy="0"/>
            </a:xfrm>
            <a:prstGeom prst="line">
              <a:avLst/>
            </a:prstGeom>
          </p:spPr>
          <p:style>
            <a:lnRef idx="2">
              <a:schemeClr val="accent3"/>
            </a:lnRef>
            <a:fillRef idx="0">
              <a:schemeClr val="accent3"/>
            </a:fillRef>
            <a:effectRef idx="1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12" name="Conector recto 11">
              <a:extLst>
                <a:ext uri="{FF2B5EF4-FFF2-40B4-BE49-F238E27FC236}">
                  <a16:creationId xmlns:a16="http://schemas.microsoft.com/office/drawing/2014/main" id="{16B78E50-845A-24A0-11A0-251E8DA5E50A}"/>
                </a:ext>
              </a:extLst>
            </p:cNvPr>
            <p:cNvCxnSpPr/>
            <p:nvPr/>
          </p:nvCxnSpPr>
          <p:spPr>
            <a:xfrm>
              <a:off x="6902823" y="2093241"/>
              <a:ext cx="4733365" cy="0"/>
            </a:xfrm>
            <a:prstGeom prst="line">
              <a:avLst/>
            </a:prstGeom>
          </p:spPr>
          <p:style>
            <a:lnRef idx="2">
              <a:schemeClr val="accent3"/>
            </a:lnRef>
            <a:fillRef idx="0">
              <a:schemeClr val="accent3"/>
            </a:fillRef>
            <a:effectRef idx="1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13" name="Conector recto 12">
              <a:extLst>
                <a:ext uri="{FF2B5EF4-FFF2-40B4-BE49-F238E27FC236}">
                  <a16:creationId xmlns:a16="http://schemas.microsoft.com/office/drawing/2014/main" id="{5C00F648-28B0-7EE5-140F-E8AFEE611F1A}"/>
                </a:ext>
              </a:extLst>
            </p:cNvPr>
            <p:cNvCxnSpPr/>
            <p:nvPr/>
          </p:nvCxnSpPr>
          <p:spPr>
            <a:xfrm>
              <a:off x="6902823" y="2563881"/>
              <a:ext cx="4733365" cy="0"/>
            </a:xfrm>
            <a:prstGeom prst="line">
              <a:avLst/>
            </a:prstGeom>
          </p:spPr>
          <p:style>
            <a:lnRef idx="2">
              <a:schemeClr val="accent3"/>
            </a:lnRef>
            <a:fillRef idx="0">
              <a:schemeClr val="accent3"/>
            </a:fillRef>
            <a:effectRef idx="1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14" name="Conector recto 13">
              <a:extLst>
                <a:ext uri="{FF2B5EF4-FFF2-40B4-BE49-F238E27FC236}">
                  <a16:creationId xmlns:a16="http://schemas.microsoft.com/office/drawing/2014/main" id="{6222127E-B1E5-1649-84F3-E1F6D5CEE560}"/>
                </a:ext>
              </a:extLst>
            </p:cNvPr>
            <p:cNvCxnSpPr/>
            <p:nvPr/>
          </p:nvCxnSpPr>
          <p:spPr>
            <a:xfrm>
              <a:off x="6902823" y="3034521"/>
              <a:ext cx="4733365" cy="0"/>
            </a:xfrm>
            <a:prstGeom prst="line">
              <a:avLst/>
            </a:prstGeom>
          </p:spPr>
          <p:style>
            <a:lnRef idx="2">
              <a:schemeClr val="accent3"/>
            </a:lnRef>
            <a:fillRef idx="0">
              <a:schemeClr val="accent3"/>
            </a:fillRef>
            <a:effectRef idx="1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16" name="Conector recto 15">
              <a:extLst>
                <a:ext uri="{FF2B5EF4-FFF2-40B4-BE49-F238E27FC236}">
                  <a16:creationId xmlns:a16="http://schemas.microsoft.com/office/drawing/2014/main" id="{0CF3ACA7-014A-8C34-C26A-A2433757827C}"/>
                </a:ext>
              </a:extLst>
            </p:cNvPr>
            <p:cNvCxnSpPr/>
            <p:nvPr/>
          </p:nvCxnSpPr>
          <p:spPr>
            <a:xfrm>
              <a:off x="6902823" y="3505161"/>
              <a:ext cx="4733365" cy="0"/>
            </a:xfrm>
            <a:prstGeom prst="line">
              <a:avLst/>
            </a:prstGeom>
          </p:spPr>
          <p:style>
            <a:lnRef idx="2">
              <a:schemeClr val="accent3"/>
            </a:lnRef>
            <a:fillRef idx="0">
              <a:schemeClr val="accent3"/>
            </a:fillRef>
            <a:effectRef idx="1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17" name="Conector recto 16">
              <a:extLst>
                <a:ext uri="{FF2B5EF4-FFF2-40B4-BE49-F238E27FC236}">
                  <a16:creationId xmlns:a16="http://schemas.microsoft.com/office/drawing/2014/main" id="{733D43E6-D7CE-EF3A-2251-74F26604DA91}"/>
                </a:ext>
              </a:extLst>
            </p:cNvPr>
            <p:cNvCxnSpPr/>
            <p:nvPr/>
          </p:nvCxnSpPr>
          <p:spPr>
            <a:xfrm>
              <a:off x="6902823" y="3975801"/>
              <a:ext cx="4733365" cy="0"/>
            </a:xfrm>
            <a:prstGeom prst="line">
              <a:avLst/>
            </a:prstGeom>
          </p:spPr>
          <p:style>
            <a:lnRef idx="2">
              <a:schemeClr val="accent3"/>
            </a:lnRef>
            <a:fillRef idx="0">
              <a:schemeClr val="accent3"/>
            </a:fillRef>
            <a:effectRef idx="1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18" name="Conector recto 17">
              <a:extLst>
                <a:ext uri="{FF2B5EF4-FFF2-40B4-BE49-F238E27FC236}">
                  <a16:creationId xmlns:a16="http://schemas.microsoft.com/office/drawing/2014/main" id="{2F7CDBE1-1A2D-F1F1-E71E-396E6104B236}"/>
                </a:ext>
              </a:extLst>
            </p:cNvPr>
            <p:cNvCxnSpPr/>
            <p:nvPr/>
          </p:nvCxnSpPr>
          <p:spPr>
            <a:xfrm>
              <a:off x="6902823" y="4446441"/>
              <a:ext cx="4733365" cy="0"/>
            </a:xfrm>
            <a:prstGeom prst="line">
              <a:avLst/>
            </a:prstGeom>
          </p:spPr>
          <p:style>
            <a:lnRef idx="2">
              <a:schemeClr val="accent3"/>
            </a:lnRef>
            <a:fillRef idx="0">
              <a:schemeClr val="accent3"/>
            </a:fillRef>
            <a:effectRef idx="1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19" name="Conector recto 18">
              <a:extLst>
                <a:ext uri="{FF2B5EF4-FFF2-40B4-BE49-F238E27FC236}">
                  <a16:creationId xmlns:a16="http://schemas.microsoft.com/office/drawing/2014/main" id="{8239018B-609E-8FD6-F874-3BECE290DE27}"/>
                </a:ext>
              </a:extLst>
            </p:cNvPr>
            <p:cNvCxnSpPr/>
            <p:nvPr/>
          </p:nvCxnSpPr>
          <p:spPr>
            <a:xfrm>
              <a:off x="6902823" y="4917081"/>
              <a:ext cx="4733365" cy="0"/>
            </a:xfrm>
            <a:prstGeom prst="line">
              <a:avLst/>
            </a:prstGeom>
          </p:spPr>
          <p:style>
            <a:lnRef idx="2">
              <a:schemeClr val="accent3"/>
            </a:lnRef>
            <a:fillRef idx="0">
              <a:schemeClr val="accent3"/>
            </a:fillRef>
            <a:effectRef idx="1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20" name="Conector recto 19">
              <a:extLst>
                <a:ext uri="{FF2B5EF4-FFF2-40B4-BE49-F238E27FC236}">
                  <a16:creationId xmlns:a16="http://schemas.microsoft.com/office/drawing/2014/main" id="{2571D289-AF55-E844-D303-6E5EA55A4FCF}"/>
                </a:ext>
              </a:extLst>
            </p:cNvPr>
            <p:cNvCxnSpPr/>
            <p:nvPr/>
          </p:nvCxnSpPr>
          <p:spPr>
            <a:xfrm>
              <a:off x="6902823" y="5387721"/>
              <a:ext cx="4733365" cy="0"/>
            </a:xfrm>
            <a:prstGeom prst="line">
              <a:avLst/>
            </a:prstGeom>
          </p:spPr>
          <p:style>
            <a:lnRef idx="2">
              <a:schemeClr val="accent3"/>
            </a:lnRef>
            <a:fillRef idx="0">
              <a:schemeClr val="accent3"/>
            </a:fillRef>
            <a:effectRef idx="1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21" name="Conector recto 20">
              <a:extLst>
                <a:ext uri="{FF2B5EF4-FFF2-40B4-BE49-F238E27FC236}">
                  <a16:creationId xmlns:a16="http://schemas.microsoft.com/office/drawing/2014/main" id="{0954D535-932A-A4BE-420A-6B0D757B7267}"/>
                </a:ext>
              </a:extLst>
            </p:cNvPr>
            <p:cNvCxnSpPr/>
            <p:nvPr/>
          </p:nvCxnSpPr>
          <p:spPr>
            <a:xfrm>
              <a:off x="6902823" y="5858361"/>
              <a:ext cx="4733365" cy="0"/>
            </a:xfrm>
            <a:prstGeom prst="line">
              <a:avLst/>
            </a:prstGeom>
          </p:spPr>
          <p:style>
            <a:lnRef idx="2">
              <a:schemeClr val="accent3"/>
            </a:lnRef>
            <a:fillRef idx="0">
              <a:schemeClr val="accent3"/>
            </a:fillRef>
            <a:effectRef idx="1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22" name="Conector recto 21">
              <a:extLst>
                <a:ext uri="{FF2B5EF4-FFF2-40B4-BE49-F238E27FC236}">
                  <a16:creationId xmlns:a16="http://schemas.microsoft.com/office/drawing/2014/main" id="{28A34138-8786-9D94-FC4B-B00ABA74FEF1}"/>
                </a:ext>
              </a:extLst>
            </p:cNvPr>
            <p:cNvCxnSpPr/>
            <p:nvPr/>
          </p:nvCxnSpPr>
          <p:spPr>
            <a:xfrm>
              <a:off x="6902823" y="6329001"/>
              <a:ext cx="4733365" cy="0"/>
            </a:xfrm>
            <a:prstGeom prst="line">
              <a:avLst/>
            </a:prstGeom>
          </p:spPr>
          <p:style>
            <a:lnRef idx="2">
              <a:schemeClr val="accent3"/>
            </a:lnRef>
            <a:fillRef idx="0">
              <a:schemeClr val="accent3"/>
            </a:fillRef>
            <a:effectRef idx="1">
              <a:schemeClr val="accent3"/>
            </a:effectRef>
            <a:fontRef idx="minor">
              <a:schemeClr val="tx1"/>
            </a:fontRef>
          </p:style>
        </p:cxnSp>
      </p:grpSp>
      <p:grpSp>
        <p:nvGrpSpPr>
          <p:cNvPr id="23" name="Grupo 22">
            <a:extLst>
              <a:ext uri="{FF2B5EF4-FFF2-40B4-BE49-F238E27FC236}">
                <a16:creationId xmlns:a16="http://schemas.microsoft.com/office/drawing/2014/main" id="{C56E58F5-FB2E-FEE0-BEBD-9DBEAE26C792}"/>
              </a:ext>
            </a:extLst>
          </p:cNvPr>
          <p:cNvGrpSpPr/>
          <p:nvPr/>
        </p:nvGrpSpPr>
        <p:grpSpPr>
          <a:xfrm>
            <a:off x="5746377" y="215158"/>
            <a:ext cx="770964" cy="6459073"/>
            <a:chOff x="5746377" y="215158"/>
            <a:chExt cx="770964" cy="6459073"/>
          </a:xfrm>
        </p:grpSpPr>
        <p:grpSp>
          <p:nvGrpSpPr>
            <p:cNvPr id="15" name="Grupo 14">
              <a:extLst>
                <a:ext uri="{FF2B5EF4-FFF2-40B4-BE49-F238E27FC236}">
                  <a16:creationId xmlns:a16="http://schemas.microsoft.com/office/drawing/2014/main" id="{C1669C8A-0C7D-5F78-2F4A-25CCFCBEBFF2}"/>
                </a:ext>
              </a:extLst>
            </p:cNvPr>
            <p:cNvGrpSpPr/>
            <p:nvPr/>
          </p:nvGrpSpPr>
          <p:grpSpPr>
            <a:xfrm>
              <a:off x="5746377" y="215158"/>
              <a:ext cx="770964" cy="439271"/>
              <a:chOff x="5746377" y="179298"/>
              <a:chExt cx="770964" cy="439271"/>
            </a:xfrm>
          </p:grpSpPr>
          <p:sp>
            <p:nvSpPr>
              <p:cNvPr id="6" name="Rectángulo 5">
                <a:extLst>
                  <a:ext uri="{FF2B5EF4-FFF2-40B4-BE49-F238E27FC236}">
                    <a16:creationId xmlns:a16="http://schemas.microsoft.com/office/drawing/2014/main" id="{AC762D78-728A-2DDD-F915-E151050163E7}"/>
                  </a:ext>
                </a:extLst>
              </p:cNvPr>
              <p:cNvSpPr/>
              <p:nvPr/>
            </p:nvSpPr>
            <p:spPr>
              <a:xfrm>
                <a:off x="6284259" y="268943"/>
                <a:ext cx="233082" cy="251012"/>
              </a:xfrm>
              <a:prstGeom prst="rect">
                <a:avLst/>
              </a:prstGeom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MX" dirty="0"/>
              </a:p>
              <a:p>
                <a:pPr algn="ctr"/>
                <a:endParaRPr lang="es-BO" dirty="0"/>
              </a:p>
            </p:txBody>
          </p:sp>
          <p:sp>
            <p:nvSpPr>
              <p:cNvPr id="7" name="Rectángulo 6">
                <a:extLst>
                  <a:ext uri="{FF2B5EF4-FFF2-40B4-BE49-F238E27FC236}">
                    <a16:creationId xmlns:a16="http://schemas.microsoft.com/office/drawing/2014/main" id="{8C51DEC8-6C9C-465E-F27C-6AB0B62BE42E}"/>
                  </a:ext>
                </a:extLst>
              </p:cNvPr>
              <p:cNvSpPr/>
              <p:nvPr/>
            </p:nvSpPr>
            <p:spPr>
              <a:xfrm>
                <a:off x="5746377" y="268943"/>
                <a:ext cx="233082" cy="251012"/>
              </a:xfrm>
              <a:prstGeom prst="rect">
                <a:avLst/>
              </a:prstGeom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BO"/>
              </a:p>
            </p:txBody>
          </p:sp>
          <p:sp>
            <p:nvSpPr>
              <p:cNvPr id="8" name="Arco de bloque 7">
                <a:extLst>
                  <a:ext uri="{FF2B5EF4-FFF2-40B4-BE49-F238E27FC236}">
                    <a16:creationId xmlns:a16="http://schemas.microsoft.com/office/drawing/2014/main" id="{4CEEE9F8-8B82-6ECD-A793-D036C1BD96D3}"/>
                  </a:ext>
                </a:extLst>
              </p:cNvPr>
              <p:cNvSpPr/>
              <p:nvPr/>
            </p:nvSpPr>
            <p:spPr>
              <a:xfrm>
                <a:off x="5800165" y="179298"/>
                <a:ext cx="663386" cy="439271"/>
              </a:xfrm>
              <a:prstGeom prst="blockArc">
                <a:avLst/>
              </a:prstGeom>
              <a:ln>
                <a:noFill/>
              </a:ln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s-BO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109" name="Grupo 108">
              <a:extLst>
                <a:ext uri="{FF2B5EF4-FFF2-40B4-BE49-F238E27FC236}">
                  <a16:creationId xmlns:a16="http://schemas.microsoft.com/office/drawing/2014/main" id="{1D08FE61-1907-BA65-1DF2-2F448C399CB2}"/>
                </a:ext>
              </a:extLst>
            </p:cNvPr>
            <p:cNvGrpSpPr/>
            <p:nvPr/>
          </p:nvGrpSpPr>
          <p:grpSpPr>
            <a:xfrm>
              <a:off x="5746377" y="569264"/>
              <a:ext cx="770964" cy="439271"/>
              <a:chOff x="5746377" y="179298"/>
              <a:chExt cx="770964" cy="439271"/>
            </a:xfrm>
          </p:grpSpPr>
          <p:sp>
            <p:nvSpPr>
              <p:cNvPr id="110" name="Rectángulo 109">
                <a:extLst>
                  <a:ext uri="{FF2B5EF4-FFF2-40B4-BE49-F238E27FC236}">
                    <a16:creationId xmlns:a16="http://schemas.microsoft.com/office/drawing/2014/main" id="{2667B85C-81D2-2D14-2790-FB090E53C160}"/>
                  </a:ext>
                </a:extLst>
              </p:cNvPr>
              <p:cNvSpPr/>
              <p:nvPr/>
            </p:nvSpPr>
            <p:spPr>
              <a:xfrm>
                <a:off x="6284259" y="268943"/>
                <a:ext cx="233082" cy="251012"/>
              </a:xfrm>
              <a:prstGeom prst="rect">
                <a:avLst/>
              </a:prstGeom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MX" dirty="0"/>
              </a:p>
              <a:p>
                <a:pPr algn="ctr"/>
                <a:endParaRPr lang="es-BO" dirty="0"/>
              </a:p>
            </p:txBody>
          </p:sp>
          <p:sp>
            <p:nvSpPr>
              <p:cNvPr id="111" name="Rectángulo 110">
                <a:extLst>
                  <a:ext uri="{FF2B5EF4-FFF2-40B4-BE49-F238E27FC236}">
                    <a16:creationId xmlns:a16="http://schemas.microsoft.com/office/drawing/2014/main" id="{80310C4B-8962-673E-5171-EB4FD2265E68}"/>
                  </a:ext>
                </a:extLst>
              </p:cNvPr>
              <p:cNvSpPr/>
              <p:nvPr/>
            </p:nvSpPr>
            <p:spPr>
              <a:xfrm>
                <a:off x="5746377" y="268943"/>
                <a:ext cx="233082" cy="251012"/>
              </a:xfrm>
              <a:prstGeom prst="rect">
                <a:avLst/>
              </a:prstGeom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BO"/>
              </a:p>
            </p:txBody>
          </p:sp>
          <p:sp>
            <p:nvSpPr>
              <p:cNvPr id="112" name="Arco de bloque 111">
                <a:extLst>
                  <a:ext uri="{FF2B5EF4-FFF2-40B4-BE49-F238E27FC236}">
                    <a16:creationId xmlns:a16="http://schemas.microsoft.com/office/drawing/2014/main" id="{F0657B2D-6054-5B14-ECDA-6FB73AE55FF4}"/>
                  </a:ext>
                </a:extLst>
              </p:cNvPr>
              <p:cNvSpPr/>
              <p:nvPr/>
            </p:nvSpPr>
            <p:spPr>
              <a:xfrm>
                <a:off x="5800165" y="179298"/>
                <a:ext cx="663386" cy="439271"/>
              </a:xfrm>
              <a:prstGeom prst="blockArc">
                <a:avLst/>
              </a:prstGeom>
              <a:ln>
                <a:noFill/>
              </a:ln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s-BO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113" name="Grupo 112">
              <a:extLst>
                <a:ext uri="{FF2B5EF4-FFF2-40B4-BE49-F238E27FC236}">
                  <a16:creationId xmlns:a16="http://schemas.microsoft.com/office/drawing/2014/main" id="{42EE060B-9373-7B91-70D6-6725455D0FA2}"/>
                </a:ext>
              </a:extLst>
            </p:cNvPr>
            <p:cNvGrpSpPr/>
            <p:nvPr/>
          </p:nvGrpSpPr>
          <p:grpSpPr>
            <a:xfrm>
              <a:off x="5746377" y="923370"/>
              <a:ext cx="770964" cy="439271"/>
              <a:chOff x="5746377" y="179298"/>
              <a:chExt cx="770964" cy="439271"/>
            </a:xfrm>
          </p:grpSpPr>
          <p:sp>
            <p:nvSpPr>
              <p:cNvPr id="114" name="Rectángulo 113">
                <a:extLst>
                  <a:ext uri="{FF2B5EF4-FFF2-40B4-BE49-F238E27FC236}">
                    <a16:creationId xmlns:a16="http://schemas.microsoft.com/office/drawing/2014/main" id="{B8AE8968-C319-9942-36C3-2F1AA65CADBE}"/>
                  </a:ext>
                </a:extLst>
              </p:cNvPr>
              <p:cNvSpPr/>
              <p:nvPr/>
            </p:nvSpPr>
            <p:spPr>
              <a:xfrm>
                <a:off x="6284259" y="268943"/>
                <a:ext cx="233082" cy="251012"/>
              </a:xfrm>
              <a:prstGeom prst="rect">
                <a:avLst/>
              </a:prstGeom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MX" dirty="0"/>
              </a:p>
              <a:p>
                <a:pPr algn="ctr"/>
                <a:endParaRPr lang="es-BO" dirty="0"/>
              </a:p>
            </p:txBody>
          </p:sp>
          <p:sp>
            <p:nvSpPr>
              <p:cNvPr id="115" name="Rectángulo 114">
                <a:extLst>
                  <a:ext uri="{FF2B5EF4-FFF2-40B4-BE49-F238E27FC236}">
                    <a16:creationId xmlns:a16="http://schemas.microsoft.com/office/drawing/2014/main" id="{78DD6454-EDDA-62C9-0A71-42F96F3606AD}"/>
                  </a:ext>
                </a:extLst>
              </p:cNvPr>
              <p:cNvSpPr/>
              <p:nvPr/>
            </p:nvSpPr>
            <p:spPr>
              <a:xfrm>
                <a:off x="5746377" y="268943"/>
                <a:ext cx="233082" cy="251012"/>
              </a:xfrm>
              <a:prstGeom prst="rect">
                <a:avLst/>
              </a:prstGeom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BO"/>
              </a:p>
            </p:txBody>
          </p:sp>
          <p:sp>
            <p:nvSpPr>
              <p:cNvPr id="116" name="Arco de bloque 115">
                <a:extLst>
                  <a:ext uri="{FF2B5EF4-FFF2-40B4-BE49-F238E27FC236}">
                    <a16:creationId xmlns:a16="http://schemas.microsoft.com/office/drawing/2014/main" id="{2C85F923-33E0-8D5D-2B86-C20E72FD3FC9}"/>
                  </a:ext>
                </a:extLst>
              </p:cNvPr>
              <p:cNvSpPr/>
              <p:nvPr/>
            </p:nvSpPr>
            <p:spPr>
              <a:xfrm>
                <a:off x="5800165" y="179298"/>
                <a:ext cx="663386" cy="439271"/>
              </a:xfrm>
              <a:prstGeom prst="blockArc">
                <a:avLst/>
              </a:prstGeom>
              <a:ln>
                <a:noFill/>
              </a:ln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s-BO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117" name="Grupo 116">
              <a:extLst>
                <a:ext uri="{FF2B5EF4-FFF2-40B4-BE49-F238E27FC236}">
                  <a16:creationId xmlns:a16="http://schemas.microsoft.com/office/drawing/2014/main" id="{AE12EC4C-5A4F-F563-98E5-9B9854759C81}"/>
                </a:ext>
              </a:extLst>
            </p:cNvPr>
            <p:cNvGrpSpPr/>
            <p:nvPr/>
          </p:nvGrpSpPr>
          <p:grpSpPr>
            <a:xfrm>
              <a:off x="5746377" y="1277476"/>
              <a:ext cx="770964" cy="439271"/>
              <a:chOff x="5746377" y="179298"/>
              <a:chExt cx="770964" cy="439271"/>
            </a:xfrm>
          </p:grpSpPr>
          <p:sp>
            <p:nvSpPr>
              <p:cNvPr id="118" name="Rectángulo 117">
                <a:extLst>
                  <a:ext uri="{FF2B5EF4-FFF2-40B4-BE49-F238E27FC236}">
                    <a16:creationId xmlns:a16="http://schemas.microsoft.com/office/drawing/2014/main" id="{EDCEBFAB-ACEE-4073-2E33-B3C65091CA2A}"/>
                  </a:ext>
                </a:extLst>
              </p:cNvPr>
              <p:cNvSpPr/>
              <p:nvPr/>
            </p:nvSpPr>
            <p:spPr>
              <a:xfrm>
                <a:off x="6284259" y="268943"/>
                <a:ext cx="233082" cy="251012"/>
              </a:xfrm>
              <a:prstGeom prst="rect">
                <a:avLst/>
              </a:prstGeom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MX" dirty="0"/>
              </a:p>
              <a:p>
                <a:pPr algn="ctr"/>
                <a:endParaRPr lang="es-BO" dirty="0"/>
              </a:p>
            </p:txBody>
          </p:sp>
          <p:sp>
            <p:nvSpPr>
              <p:cNvPr id="119" name="Rectángulo 118">
                <a:extLst>
                  <a:ext uri="{FF2B5EF4-FFF2-40B4-BE49-F238E27FC236}">
                    <a16:creationId xmlns:a16="http://schemas.microsoft.com/office/drawing/2014/main" id="{54FD4018-FF4E-5B38-B6FA-164CBD6E1BE3}"/>
                  </a:ext>
                </a:extLst>
              </p:cNvPr>
              <p:cNvSpPr/>
              <p:nvPr/>
            </p:nvSpPr>
            <p:spPr>
              <a:xfrm>
                <a:off x="5746377" y="268943"/>
                <a:ext cx="233082" cy="251012"/>
              </a:xfrm>
              <a:prstGeom prst="rect">
                <a:avLst/>
              </a:prstGeom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BO"/>
              </a:p>
            </p:txBody>
          </p:sp>
          <p:sp>
            <p:nvSpPr>
              <p:cNvPr id="120" name="Arco de bloque 119">
                <a:extLst>
                  <a:ext uri="{FF2B5EF4-FFF2-40B4-BE49-F238E27FC236}">
                    <a16:creationId xmlns:a16="http://schemas.microsoft.com/office/drawing/2014/main" id="{827F808B-1B96-890D-6374-81942082FA85}"/>
                  </a:ext>
                </a:extLst>
              </p:cNvPr>
              <p:cNvSpPr/>
              <p:nvPr/>
            </p:nvSpPr>
            <p:spPr>
              <a:xfrm>
                <a:off x="5800165" y="179298"/>
                <a:ext cx="663386" cy="439271"/>
              </a:xfrm>
              <a:prstGeom prst="blockArc">
                <a:avLst/>
              </a:prstGeom>
              <a:ln>
                <a:noFill/>
              </a:ln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s-BO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121" name="Grupo 120">
              <a:extLst>
                <a:ext uri="{FF2B5EF4-FFF2-40B4-BE49-F238E27FC236}">
                  <a16:creationId xmlns:a16="http://schemas.microsoft.com/office/drawing/2014/main" id="{40538541-F333-9CCC-0794-A097AAEF2BED}"/>
                </a:ext>
              </a:extLst>
            </p:cNvPr>
            <p:cNvGrpSpPr/>
            <p:nvPr/>
          </p:nvGrpSpPr>
          <p:grpSpPr>
            <a:xfrm>
              <a:off x="5746377" y="1631582"/>
              <a:ext cx="770964" cy="439271"/>
              <a:chOff x="5746377" y="179298"/>
              <a:chExt cx="770964" cy="439271"/>
            </a:xfrm>
          </p:grpSpPr>
          <p:sp>
            <p:nvSpPr>
              <p:cNvPr id="122" name="Rectángulo 121">
                <a:extLst>
                  <a:ext uri="{FF2B5EF4-FFF2-40B4-BE49-F238E27FC236}">
                    <a16:creationId xmlns:a16="http://schemas.microsoft.com/office/drawing/2014/main" id="{6AD411EF-0C33-F080-F177-2915B39B283E}"/>
                  </a:ext>
                </a:extLst>
              </p:cNvPr>
              <p:cNvSpPr/>
              <p:nvPr/>
            </p:nvSpPr>
            <p:spPr>
              <a:xfrm>
                <a:off x="6284259" y="268943"/>
                <a:ext cx="233082" cy="251012"/>
              </a:xfrm>
              <a:prstGeom prst="rect">
                <a:avLst/>
              </a:prstGeom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MX" dirty="0"/>
              </a:p>
              <a:p>
                <a:pPr algn="ctr"/>
                <a:endParaRPr lang="es-BO" dirty="0"/>
              </a:p>
            </p:txBody>
          </p:sp>
          <p:sp>
            <p:nvSpPr>
              <p:cNvPr id="123" name="Rectángulo 122">
                <a:extLst>
                  <a:ext uri="{FF2B5EF4-FFF2-40B4-BE49-F238E27FC236}">
                    <a16:creationId xmlns:a16="http://schemas.microsoft.com/office/drawing/2014/main" id="{5BEB0335-CE17-A434-7714-76E95A0470E5}"/>
                  </a:ext>
                </a:extLst>
              </p:cNvPr>
              <p:cNvSpPr/>
              <p:nvPr/>
            </p:nvSpPr>
            <p:spPr>
              <a:xfrm>
                <a:off x="5746377" y="268943"/>
                <a:ext cx="233082" cy="251012"/>
              </a:xfrm>
              <a:prstGeom prst="rect">
                <a:avLst/>
              </a:prstGeom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BO"/>
              </a:p>
            </p:txBody>
          </p:sp>
          <p:sp>
            <p:nvSpPr>
              <p:cNvPr id="124" name="Arco de bloque 123">
                <a:extLst>
                  <a:ext uri="{FF2B5EF4-FFF2-40B4-BE49-F238E27FC236}">
                    <a16:creationId xmlns:a16="http://schemas.microsoft.com/office/drawing/2014/main" id="{D1BF8B79-9BBF-1096-525A-F0E74354879A}"/>
                  </a:ext>
                </a:extLst>
              </p:cNvPr>
              <p:cNvSpPr/>
              <p:nvPr/>
            </p:nvSpPr>
            <p:spPr>
              <a:xfrm>
                <a:off x="5800165" y="179298"/>
                <a:ext cx="663386" cy="439271"/>
              </a:xfrm>
              <a:prstGeom prst="blockArc">
                <a:avLst/>
              </a:prstGeom>
              <a:ln>
                <a:noFill/>
              </a:ln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s-BO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125" name="Grupo 124">
              <a:extLst>
                <a:ext uri="{FF2B5EF4-FFF2-40B4-BE49-F238E27FC236}">
                  <a16:creationId xmlns:a16="http://schemas.microsoft.com/office/drawing/2014/main" id="{81F01AE0-4BFD-C357-DC87-41799891F572}"/>
                </a:ext>
              </a:extLst>
            </p:cNvPr>
            <p:cNvGrpSpPr/>
            <p:nvPr/>
          </p:nvGrpSpPr>
          <p:grpSpPr>
            <a:xfrm>
              <a:off x="5746377" y="1985688"/>
              <a:ext cx="770964" cy="439271"/>
              <a:chOff x="5746377" y="179298"/>
              <a:chExt cx="770964" cy="439271"/>
            </a:xfrm>
          </p:grpSpPr>
          <p:sp>
            <p:nvSpPr>
              <p:cNvPr id="126" name="Rectángulo 125">
                <a:extLst>
                  <a:ext uri="{FF2B5EF4-FFF2-40B4-BE49-F238E27FC236}">
                    <a16:creationId xmlns:a16="http://schemas.microsoft.com/office/drawing/2014/main" id="{63147C0E-5D04-C67C-6F95-4C800CA20A98}"/>
                  </a:ext>
                </a:extLst>
              </p:cNvPr>
              <p:cNvSpPr/>
              <p:nvPr/>
            </p:nvSpPr>
            <p:spPr>
              <a:xfrm>
                <a:off x="6284259" y="268943"/>
                <a:ext cx="233082" cy="251012"/>
              </a:xfrm>
              <a:prstGeom prst="rect">
                <a:avLst/>
              </a:prstGeom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MX" dirty="0"/>
              </a:p>
              <a:p>
                <a:pPr algn="ctr"/>
                <a:endParaRPr lang="es-BO" dirty="0"/>
              </a:p>
            </p:txBody>
          </p:sp>
          <p:sp>
            <p:nvSpPr>
              <p:cNvPr id="127" name="Rectángulo 126">
                <a:extLst>
                  <a:ext uri="{FF2B5EF4-FFF2-40B4-BE49-F238E27FC236}">
                    <a16:creationId xmlns:a16="http://schemas.microsoft.com/office/drawing/2014/main" id="{1F66C800-67CD-632D-9D25-6E4E97824BD4}"/>
                  </a:ext>
                </a:extLst>
              </p:cNvPr>
              <p:cNvSpPr/>
              <p:nvPr/>
            </p:nvSpPr>
            <p:spPr>
              <a:xfrm>
                <a:off x="5746377" y="268943"/>
                <a:ext cx="233082" cy="251012"/>
              </a:xfrm>
              <a:prstGeom prst="rect">
                <a:avLst/>
              </a:prstGeom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BO"/>
              </a:p>
            </p:txBody>
          </p:sp>
          <p:sp>
            <p:nvSpPr>
              <p:cNvPr id="128" name="Arco de bloque 127">
                <a:extLst>
                  <a:ext uri="{FF2B5EF4-FFF2-40B4-BE49-F238E27FC236}">
                    <a16:creationId xmlns:a16="http://schemas.microsoft.com/office/drawing/2014/main" id="{963DEEF1-1D9C-080D-D3A8-7AB791A60DA6}"/>
                  </a:ext>
                </a:extLst>
              </p:cNvPr>
              <p:cNvSpPr/>
              <p:nvPr/>
            </p:nvSpPr>
            <p:spPr>
              <a:xfrm>
                <a:off x="5800165" y="179298"/>
                <a:ext cx="663386" cy="439271"/>
              </a:xfrm>
              <a:prstGeom prst="blockArc">
                <a:avLst/>
              </a:prstGeom>
              <a:ln>
                <a:noFill/>
              </a:ln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s-BO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129" name="Grupo 128">
              <a:extLst>
                <a:ext uri="{FF2B5EF4-FFF2-40B4-BE49-F238E27FC236}">
                  <a16:creationId xmlns:a16="http://schemas.microsoft.com/office/drawing/2014/main" id="{A9BDEC69-BB56-DCBE-9C45-77CF447DC153}"/>
                </a:ext>
              </a:extLst>
            </p:cNvPr>
            <p:cNvGrpSpPr/>
            <p:nvPr/>
          </p:nvGrpSpPr>
          <p:grpSpPr>
            <a:xfrm>
              <a:off x="5746377" y="2339794"/>
              <a:ext cx="770964" cy="439271"/>
              <a:chOff x="5746377" y="179298"/>
              <a:chExt cx="770964" cy="439271"/>
            </a:xfrm>
          </p:grpSpPr>
          <p:sp>
            <p:nvSpPr>
              <p:cNvPr id="130" name="Rectángulo 129">
                <a:extLst>
                  <a:ext uri="{FF2B5EF4-FFF2-40B4-BE49-F238E27FC236}">
                    <a16:creationId xmlns:a16="http://schemas.microsoft.com/office/drawing/2014/main" id="{927C0D6E-CD62-9DB3-9A85-CF7DE876DCD5}"/>
                  </a:ext>
                </a:extLst>
              </p:cNvPr>
              <p:cNvSpPr/>
              <p:nvPr/>
            </p:nvSpPr>
            <p:spPr>
              <a:xfrm>
                <a:off x="6284259" y="268943"/>
                <a:ext cx="233082" cy="251012"/>
              </a:xfrm>
              <a:prstGeom prst="rect">
                <a:avLst/>
              </a:prstGeom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MX" dirty="0"/>
              </a:p>
              <a:p>
                <a:pPr algn="ctr"/>
                <a:endParaRPr lang="es-BO" dirty="0"/>
              </a:p>
            </p:txBody>
          </p:sp>
          <p:sp>
            <p:nvSpPr>
              <p:cNvPr id="131" name="Rectángulo 130">
                <a:extLst>
                  <a:ext uri="{FF2B5EF4-FFF2-40B4-BE49-F238E27FC236}">
                    <a16:creationId xmlns:a16="http://schemas.microsoft.com/office/drawing/2014/main" id="{FB9EE25C-FC71-CB1A-E00C-57F1F3A8444D}"/>
                  </a:ext>
                </a:extLst>
              </p:cNvPr>
              <p:cNvSpPr/>
              <p:nvPr/>
            </p:nvSpPr>
            <p:spPr>
              <a:xfrm>
                <a:off x="5746377" y="268943"/>
                <a:ext cx="233082" cy="251012"/>
              </a:xfrm>
              <a:prstGeom prst="rect">
                <a:avLst/>
              </a:prstGeom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BO"/>
              </a:p>
            </p:txBody>
          </p:sp>
          <p:sp>
            <p:nvSpPr>
              <p:cNvPr id="132" name="Arco de bloque 131">
                <a:extLst>
                  <a:ext uri="{FF2B5EF4-FFF2-40B4-BE49-F238E27FC236}">
                    <a16:creationId xmlns:a16="http://schemas.microsoft.com/office/drawing/2014/main" id="{701BB2FC-96B0-B664-3B7C-538F1F2E7652}"/>
                  </a:ext>
                </a:extLst>
              </p:cNvPr>
              <p:cNvSpPr/>
              <p:nvPr/>
            </p:nvSpPr>
            <p:spPr>
              <a:xfrm>
                <a:off x="5800165" y="179298"/>
                <a:ext cx="663386" cy="439271"/>
              </a:xfrm>
              <a:prstGeom prst="blockArc">
                <a:avLst/>
              </a:prstGeom>
              <a:ln>
                <a:noFill/>
              </a:ln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s-BO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133" name="Grupo 132">
              <a:extLst>
                <a:ext uri="{FF2B5EF4-FFF2-40B4-BE49-F238E27FC236}">
                  <a16:creationId xmlns:a16="http://schemas.microsoft.com/office/drawing/2014/main" id="{1A7958D7-4B4D-84D9-EB0F-9E3BB252D8C1}"/>
                </a:ext>
              </a:extLst>
            </p:cNvPr>
            <p:cNvGrpSpPr/>
            <p:nvPr/>
          </p:nvGrpSpPr>
          <p:grpSpPr>
            <a:xfrm>
              <a:off x="5746377" y="2693900"/>
              <a:ext cx="770964" cy="439271"/>
              <a:chOff x="5746377" y="179298"/>
              <a:chExt cx="770964" cy="439271"/>
            </a:xfrm>
          </p:grpSpPr>
          <p:sp>
            <p:nvSpPr>
              <p:cNvPr id="134" name="Rectángulo 133">
                <a:extLst>
                  <a:ext uri="{FF2B5EF4-FFF2-40B4-BE49-F238E27FC236}">
                    <a16:creationId xmlns:a16="http://schemas.microsoft.com/office/drawing/2014/main" id="{C1E0A6F8-1294-2893-8095-7B775F333D5B}"/>
                  </a:ext>
                </a:extLst>
              </p:cNvPr>
              <p:cNvSpPr/>
              <p:nvPr/>
            </p:nvSpPr>
            <p:spPr>
              <a:xfrm>
                <a:off x="6284259" y="268943"/>
                <a:ext cx="233082" cy="251012"/>
              </a:xfrm>
              <a:prstGeom prst="rect">
                <a:avLst/>
              </a:prstGeom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MX" dirty="0"/>
              </a:p>
              <a:p>
                <a:pPr algn="ctr"/>
                <a:endParaRPr lang="es-BO" dirty="0"/>
              </a:p>
            </p:txBody>
          </p:sp>
          <p:sp>
            <p:nvSpPr>
              <p:cNvPr id="135" name="Rectángulo 134">
                <a:extLst>
                  <a:ext uri="{FF2B5EF4-FFF2-40B4-BE49-F238E27FC236}">
                    <a16:creationId xmlns:a16="http://schemas.microsoft.com/office/drawing/2014/main" id="{81FEC10F-8A2B-C609-C2FF-10D0B1E2601F}"/>
                  </a:ext>
                </a:extLst>
              </p:cNvPr>
              <p:cNvSpPr/>
              <p:nvPr/>
            </p:nvSpPr>
            <p:spPr>
              <a:xfrm>
                <a:off x="5746377" y="268943"/>
                <a:ext cx="233082" cy="251012"/>
              </a:xfrm>
              <a:prstGeom prst="rect">
                <a:avLst/>
              </a:prstGeom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BO"/>
              </a:p>
            </p:txBody>
          </p:sp>
          <p:sp>
            <p:nvSpPr>
              <p:cNvPr id="136" name="Arco de bloque 135">
                <a:extLst>
                  <a:ext uri="{FF2B5EF4-FFF2-40B4-BE49-F238E27FC236}">
                    <a16:creationId xmlns:a16="http://schemas.microsoft.com/office/drawing/2014/main" id="{AE0926D2-83BA-E6F0-771E-31B965B13ED7}"/>
                  </a:ext>
                </a:extLst>
              </p:cNvPr>
              <p:cNvSpPr/>
              <p:nvPr/>
            </p:nvSpPr>
            <p:spPr>
              <a:xfrm>
                <a:off x="5800165" y="179298"/>
                <a:ext cx="663386" cy="439271"/>
              </a:xfrm>
              <a:prstGeom prst="blockArc">
                <a:avLst/>
              </a:prstGeom>
              <a:ln>
                <a:noFill/>
              </a:ln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s-BO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137" name="Grupo 136">
              <a:extLst>
                <a:ext uri="{FF2B5EF4-FFF2-40B4-BE49-F238E27FC236}">
                  <a16:creationId xmlns:a16="http://schemas.microsoft.com/office/drawing/2014/main" id="{384E50C3-EAB8-7CB0-E433-B660A56A2AC7}"/>
                </a:ext>
              </a:extLst>
            </p:cNvPr>
            <p:cNvGrpSpPr/>
            <p:nvPr/>
          </p:nvGrpSpPr>
          <p:grpSpPr>
            <a:xfrm>
              <a:off x="5746377" y="3048006"/>
              <a:ext cx="770964" cy="439271"/>
              <a:chOff x="5746377" y="179298"/>
              <a:chExt cx="770964" cy="439271"/>
            </a:xfrm>
          </p:grpSpPr>
          <p:sp>
            <p:nvSpPr>
              <p:cNvPr id="138" name="Rectángulo 137">
                <a:extLst>
                  <a:ext uri="{FF2B5EF4-FFF2-40B4-BE49-F238E27FC236}">
                    <a16:creationId xmlns:a16="http://schemas.microsoft.com/office/drawing/2014/main" id="{32ACF724-4250-4E68-DB85-228BE2CC7B47}"/>
                  </a:ext>
                </a:extLst>
              </p:cNvPr>
              <p:cNvSpPr/>
              <p:nvPr/>
            </p:nvSpPr>
            <p:spPr>
              <a:xfrm>
                <a:off x="6284259" y="268943"/>
                <a:ext cx="233082" cy="251012"/>
              </a:xfrm>
              <a:prstGeom prst="rect">
                <a:avLst/>
              </a:prstGeom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MX" dirty="0"/>
              </a:p>
              <a:p>
                <a:pPr algn="ctr"/>
                <a:endParaRPr lang="es-BO" dirty="0"/>
              </a:p>
            </p:txBody>
          </p:sp>
          <p:sp>
            <p:nvSpPr>
              <p:cNvPr id="139" name="Rectángulo 138">
                <a:extLst>
                  <a:ext uri="{FF2B5EF4-FFF2-40B4-BE49-F238E27FC236}">
                    <a16:creationId xmlns:a16="http://schemas.microsoft.com/office/drawing/2014/main" id="{70EF9243-4F42-98BD-2E7D-BF23EEBF9F47}"/>
                  </a:ext>
                </a:extLst>
              </p:cNvPr>
              <p:cNvSpPr/>
              <p:nvPr/>
            </p:nvSpPr>
            <p:spPr>
              <a:xfrm>
                <a:off x="5746377" y="268943"/>
                <a:ext cx="233082" cy="251012"/>
              </a:xfrm>
              <a:prstGeom prst="rect">
                <a:avLst/>
              </a:prstGeom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BO"/>
              </a:p>
            </p:txBody>
          </p:sp>
          <p:sp>
            <p:nvSpPr>
              <p:cNvPr id="140" name="Arco de bloque 139">
                <a:extLst>
                  <a:ext uri="{FF2B5EF4-FFF2-40B4-BE49-F238E27FC236}">
                    <a16:creationId xmlns:a16="http://schemas.microsoft.com/office/drawing/2014/main" id="{F0405454-A797-5B84-F107-36A76103755D}"/>
                  </a:ext>
                </a:extLst>
              </p:cNvPr>
              <p:cNvSpPr/>
              <p:nvPr/>
            </p:nvSpPr>
            <p:spPr>
              <a:xfrm>
                <a:off x="5800165" y="179298"/>
                <a:ext cx="663386" cy="439271"/>
              </a:xfrm>
              <a:prstGeom prst="blockArc">
                <a:avLst/>
              </a:prstGeom>
              <a:ln>
                <a:noFill/>
              </a:ln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s-BO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141" name="Grupo 140">
              <a:extLst>
                <a:ext uri="{FF2B5EF4-FFF2-40B4-BE49-F238E27FC236}">
                  <a16:creationId xmlns:a16="http://schemas.microsoft.com/office/drawing/2014/main" id="{75A81447-E0C6-E45E-276B-A167C179DEF0}"/>
                </a:ext>
              </a:extLst>
            </p:cNvPr>
            <p:cNvGrpSpPr/>
            <p:nvPr/>
          </p:nvGrpSpPr>
          <p:grpSpPr>
            <a:xfrm>
              <a:off x="5746377" y="3402112"/>
              <a:ext cx="770964" cy="439271"/>
              <a:chOff x="5746377" y="179298"/>
              <a:chExt cx="770964" cy="439271"/>
            </a:xfrm>
          </p:grpSpPr>
          <p:sp>
            <p:nvSpPr>
              <p:cNvPr id="142" name="Rectángulo 141">
                <a:extLst>
                  <a:ext uri="{FF2B5EF4-FFF2-40B4-BE49-F238E27FC236}">
                    <a16:creationId xmlns:a16="http://schemas.microsoft.com/office/drawing/2014/main" id="{63201903-D80D-8A36-A9A1-CD08E121BBEA}"/>
                  </a:ext>
                </a:extLst>
              </p:cNvPr>
              <p:cNvSpPr/>
              <p:nvPr/>
            </p:nvSpPr>
            <p:spPr>
              <a:xfrm>
                <a:off x="6284259" y="268943"/>
                <a:ext cx="233082" cy="251012"/>
              </a:xfrm>
              <a:prstGeom prst="rect">
                <a:avLst/>
              </a:prstGeom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MX" dirty="0"/>
              </a:p>
              <a:p>
                <a:pPr algn="ctr"/>
                <a:endParaRPr lang="es-BO" dirty="0"/>
              </a:p>
            </p:txBody>
          </p:sp>
          <p:sp>
            <p:nvSpPr>
              <p:cNvPr id="143" name="Rectángulo 142">
                <a:extLst>
                  <a:ext uri="{FF2B5EF4-FFF2-40B4-BE49-F238E27FC236}">
                    <a16:creationId xmlns:a16="http://schemas.microsoft.com/office/drawing/2014/main" id="{FE4C8132-F200-F020-9492-A7378E90E00E}"/>
                  </a:ext>
                </a:extLst>
              </p:cNvPr>
              <p:cNvSpPr/>
              <p:nvPr/>
            </p:nvSpPr>
            <p:spPr>
              <a:xfrm>
                <a:off x="5746377" y="268943"/>
                <a:ext cx="233082" cy="251012"/>
              </a:xfrm>
              <a:prstGeom prst="rect">
                <a:avLst/>
              </a:prstGeom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BO"/>
              </a:p>
            </p:txBody>
          </p:sp>
          <p:sp>
            <p:nvSpPr>
              <p:cNvPr id="144" name="Arco de bloque 143">
                <a:extLst>
                  <a:ext uri="{FF2B5EF4-FFF2-40B4-BE49-F238E27FC236}">
                    <a16:creationId xmlns:a16="http://schemas.microsoft.com/office/drawing/2014/main" id="{B08B91F0-37E1-28CC-5020-6DC27F1789AC}"/>
                  </a:ext>
                </a:extLst>
              </p:cNvPr>
              <p:cNvSpPr/>
              <p:nvPr/>
            </p:nvSpPr>
            <p:spPr>
              <a:xfrm>
                <a:off x="5800165" y="179298"/>
                <a:ext cx="663386" cy="439271"/>
              </a:xfrm>
              <a:prstGeom prst="blockArc">
                <a:avLst/>
              </a:prstGeom>
              <a:ln>
                <a:noFill/>
              </a:ln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s-BO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145" name="Grupo 144">
              <a:extLst>
                <a:ext uri="{FF2B5EF4-FFF2-40B4-BE49-F238E27FC236}">
                  <a16:creationId xmlns:a16="http://schemas.microsoft.com/office/drawing/2014/main" id="{BD256FE0-22C0-DB7F-A3AE-DB028EE768BB}"/>
                </a:ext>
              </a:extLst>
            </p:cNvPr>
            <p:cNvGrpSpPr/>
            <p:nvPr/>
          </p:nvGrpSpPr>
          <p:grpSpPr>
            <a:xfrm>
              <a:off x="5746377" y="3756218"/>
              <a:ext cx="770964" cy="439271"/>
              <a:chOff x="5746377" y="179298"/>
              <a:chExt cx="770964" cy="439271"/>
            </a:xfrm>
          </p:grpSpPr>
          <p:sp>
            <p:nvSpPr>
              <p:cNvPr id="146" name="Rectángulo 145">
                <a:extLst>
                  <a:ext uri="{FF2B5EF4-FFF2-40B4-BE49-F238E27FC236}">
                    <a16:creationId xmlns:a16="http://schemas.microsoft.com/office/drawing/2014/main" id="{3F945F7D-7835-0260-1D51-DF4FD1B96AB8}"/>
                  </a:ext>
                </a:extLst>
              </p:cNvPr>
              <p:cNvSpPr/>
              <p:nvPr/>
            </p:nvSpPr>
            <p:spPr>
              <a:xfrm>
                <a:off x="6284259" y="268943"/>
                <a:ext cx="233082" cy="251012"/>
              </a:xfrm>
              <a:prstGeom prst="rect">
                <a:avLst/>
              </a:prstGeom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MX" dirty="0"/>
              </a:p>
              <a:p>
                <a:pPr algn="ctr"/>
                <a:endParaRPr lang="es-BO" dirty="0"/>
              </a:p>
            </p:txBody>
          </p:sp>
          <p:sp>
            <p:nvSpPr>
              <p:cNvPr id="147" name="Rectángulo 146">
                <a:extLst>
                  <a:ext uri="{FF2B5EF4-FFF2-40B4-BE49-F238E27FC236}">
                    <a16:creationId xmlns:a16="http://schemas.microsoft.com/office/drawing/2014/main" id="{54D2DC69-E41C-7ECD-44AD-B2EE518B545D}"/>
                  </a:ext>
                </a:extLst>
              </p:cNvPr>
              <p:cNvSpPr/>
              <p:nvPr/>
            </p:nvSpPr>
            <p:spPr>
              <a:xfrm>
                <a:off x="5746377" y="268943"/>
                <a:ext cx="233082" cy="251012"/>
              </a:xfrm>
              <a:prstGeom prst="rect">
                <a:avLst/>
              </a:prstGeom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BO"/>
              </a:p>
            </p:txBody>
          </p:sp>
          <p:sp>
            <p:nvSpPr>
              <p:cNvPr id="148" name="Arco de bloque 147">
                <a:extLst>
                  <a:ext uri="{FF2B5EF4-FFF2-40B4-BE49-F238E27FC236}">
                    <a16:creationId xmlns:a16="http://schemas.microsoft.com/office/drawing/2014/main" id="{F7D899EB-D4B6-5574-E9F9-8269208B826B}"/>
                  </a:ext>
                </a:extLst>
              </p:cNvPr>
              <p:cNvSpPr/>
              <p:nvPr/>
            </p:nvSpPr>
            <p:spPr>
              <a:xfrm>
                <a:off x="5800165" y="179298"/>
                <a:ext cx="663386" cy="439271"/>
              </a:xfrm>
              <a:prstGeom prst="blockArc">
                <a:avLst/>
              </a:prstGeom>
              <a:ln>
                <a:noFill/>
              </a:ln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s-BO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149" name="Grupo 148">
              <a:extLst>
                <a:ext uri="{FF2B5EF4-FFF2-40B4-BE49-F238E27FC236}">
                  <a16:creationId xmlns:a16="http://schemas.microsoft.com/office/drawing/2014/main" id="{111AB886-4863-C79E-3C1D-88B819208790}"/>
                </a:ext>
              </a:extLst>
            </p:cNvPr>
            <p:cNvGrpSpPr/>
            <p:nvPr/>
          </p:nvGrpSpPr>
          <p:grpSpPr>
            <a:xfrm>
              <a:off x="5746377" y="4110324"/>
              <a:ext cx="770964" cy="439271"/>
              <a:chOff x="5746377" y="179298"/>
              <a:chExt cx="770964" cy="439271"/>
            </a:xfrm>
          </p:grpSpPr>
          <p:sp>
            <p:nvSpPr>
              <p:cNvPr id="150" name="Rectángulo 149">
                <a:extLst>
                  <a:ext uri="{FF2B5EF4-FFF2-40B4-BE49-F238E27FC236}">
                    <a16:creationId xmlns:a16="http://schemas.microsoft.com/office/drawing/2014/main" id="{F379F25E-B534-A870-974D-40B3245ED5D2}"/>
                  </a:ext>
                </a:extLst>
              </p:cNvPr>
              <p:cNvSpPr/>
              <p:nvPr/>
            </p:nvSpPr>
            <p:spPr>
              <a:xfrm>
                <a:off x="6284259" y="268943"/>
                <a:ext cx="233082" cy="251012"/>
              </a:xfrm>
              <a:prstGeom prst="rect">
                <a:avLst/>
              </a:prstGeom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MX" dirty="0"/>
              </a:p>
              <a:p>
                <a:pPr algn="ctr"/>
                <a:endParaRPr lang="es-BO" dirty="0"/>
              </a:p>
            </p:txBody>
          </p:sp>
          <p:sp>
            <p:nvSpPr>
              <p:cNvPr id="151" name="Rectángulo 150">
                <a:extLst>
                  <a:ext uri="{FF2B5EF4-FFF2-40B4-BE49-F238E27FC236}">
                    <a16:creationId xmlns:a16="http://schemas.microsoft.com/office/drawing/2014/main" id="{AF0B135E-D77A-2E43-290C-AE8AF021FE55}"/>
                  </a:ext>
                </a:extLst>
              </p:cNvPr>
              <p:cNvSpPr/>
              <p:nvPr/>
            </p:nvSpPr>
            <p:spPr>
              <a:xfrm>
                <a:off x="5746377" y="268943"/>
                <a:ext cx="233082" cy="251012"/>
              </a:xfrm>
              <a:prstGeom prst="rect">
                <a:avLst/>
              </a:prstGeom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BO"/>
              </a:p>
            </p:txBody>
          </p:sp>
          <p:sp>
            <p:nvSpPr>
              <p:cNvPr id="152" name="Arco de bloque 151">
                <a:extLst>
                  <a:ext uri="{FF2B5EF4-FFF2-40B4-BE49-F238E27FC236}">
                    <a16:creationId xmlns:a16="http://schemas.microsoft.com/office/drawing/2014/main" id="{44960E03-3FD3-37FD-BE9C-C61C3E4C41D1}"/>
                  </a:ext>
                </a:extLst>
              </p:cNvPr>
              <p:cNvSpPr/>
              <p:nvPr/>
            </p:nvSpPr>
            <p:spPr>
              <a:xfrm>
                <a:off x="5800165" y="179298"/>
                <a:ext cx="663386" cy="439271"/>
              </a:xfrm>
              <a:prstGeom prst="blockArc">
                <a:avLst/>
              </a:prstGeom>
              <a:ln>
                <a:noFill/>
              </a:ln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s-BO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153" name="Grupo 152">
              <a:extLst>
                <a:ext uri="{FF2B5EF4-FFF2-40B4-BE49-F238E27FC236}">
                  <a16:creationId xmlns:a16="http://schemas.microsoft.com/office/drawing/2014/main" id="{3A24A252-9DDD-107D-17D8-DDDC04C1F397}"/>
                </a:ext>
              </a:extLst>
            </p:cNvPr>
            <p:cNvGrpSpPr/>
            <p:nvPr/>
          </p:nvGrpSpPr>
          <p:grpSpPr>
            <a:xfrm>
              <a:off x="5746377" y="4464430"/>
              <a:ext cx="770964" cy="439271"/>
              <a:chOff x="5746377" y="179298"/>
              <a:chExt cx="770964" cy="439271"/>
            </a:xfrm>
          </p:grpSpPr>
          <p:sp>
            <p:nvSpPr>
              <p:cNvPr id="154" name="Rectángulo 153">
                <a:extLst>
                  <a:ext uri="{FF2B5EF4-FFF2-40B4-BE49-F238E27FC236}">
                    <a16:creationId xmlns:a16="http://schemas.microsoft.com/office/drawing/2014/main" id="{A0F481D2-97EA-207E-412D-EC6C8F120FFC}"/>
                  </a:ext>
                </a:extLst>
              </p:cNvPr>
              <p:cNvSpPr/>
              <p:nvPr/>
            </p:nvSpPr>
            <p:spPr>
              <a:xfrm>
                <a:off x="6284259" y="268943"/>
                <a:ext cx="233082" cy="251012"/>
              </a:xfrm>
              <a:prstGeom prst="rect">
                <a:avLst/>
              </a:prstGeom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MX" dirty="0"/>
              </a:p>
              <a:p>
                <a:pPr algn="ctr"/>
                <a:endParaRPr lang="es-BO" dirty="0"/>
              </a:p>
            </p:txBody>
          </p:sp>
          <p:sp>
            <p:nvSpPr>
              <p:cNvPr id="155" name="Rectángulo 154">
                <a:extLst>
                  <a:ext uri="{FF2B5EF4-FFF2-40B4-BE49-F238E27FC236}">
                    <a16:creationId xmlns:a16="http://schemas.microsoft.com/office/drawing/2014/main" id="{252ED4C8-E4DE-4948-EE0E-11134BB6FCAF}"/>
                  </a:ext>
                </a:extLst>
              </p:cNvPr>
              <p:cNvSpPr/>
              <p:nvPr/>
            </p:nvSpPr>
            <p:spPr>
              <a:xfrm>
                <a:off x="5746377" y="268943"/>
                <a:ext cx="233082" cy="251012"/>
              </a:xfrm>
              <a:prstGeom prst="rect">
                <a:avLst/>
              </a:prstGeom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BO"/>
              </a:p>
            </p:txBody>
          </p:sp>
          <p:sp>
            <p:nvSpPr>
              <p:cNvPr id="156" name="Arco de bloque 155">
                <a:extLst>
                  <a:ext uri="{FF2B5EF4-FFF2-40B4-BE49-F238E27FC236}">
                    <a16:creationId xmlns:a16="http://schemas.microsoft.com/office/drawing/2014/main" id="{88EAB0F7-2A57-E412-7534-E6EAFC820F9E}"/>
                  </a:ext>
                </a:extLst>
              </p:cNvPr>
              <p:cNvSpPr/>
              <p:nvPr/>
            </p:nvSpPr>
            <p:spPr>
              <a:xfrm>
                <a:off x="5800165" y="179298"/>
                <a:ext cx="663386" cy="439271"/>
              </a:xfrm>
              <a:prstGeom prst="blockArc">
                <a:avLst/>
              </a:prstGeom>
              <a:ln>
                <a:noFill/>
              </a:ln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s-BO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157" name="Grupo 156">
              <a:extLst>
                <a:ext uri="{FF2B5EF4-FFF2-40B4-BE49-F238E27FC236}">
                  <a16:creationId xmlns:a16="http://schemas.microsoft.com/office/drawing/2014/main" id="{4705D9E2-F8DC-444E-4581-C485D656A2DB}"/>
                </a:ext>
              </a:extLst>
            </p:cNvPr>
            <p:cNvGrpSpPr/>
            <p:nvPr/>
          </p:nvGrpSpPr>
          <p:grpSpPr>
            <a:xfrm>
              <a:off x="5746377" y="4818536"/>
              <a:ext cx="770964" cy="439271"/>
              <a:chOff x="5746377" y="179298"/>
              <a:chExt cx="770964" cy="439271"/>
            </a:xfrm>
          </p:grpSpPr>
          <p:sp>
            <p:nvSpPr>
              <p:cNvPr id="158" name="Rectángulo 157">
                <a:extLst>
                  <a:ext uri="{FF2B5EF4-FFF2-40B4-BE49-F238E27FC236}">
                    <a16:creationId xmlns:a16="http://schemas.microsoft.com/office/drawing/2014/main" id="{50EB4D87-FFCC-AA93-5255-EBEF8FECA9A0}"/>
                  </a:ext>
                </a:extLst>
              </p:cNvPr>
              <p:cNvSpPr/>
              <p:nvPr/>
            </p:nvSpPr>
            <p:spPr>
              <a:xfrm>
                <a:off x="6284259" y="268943"/>
                <a:ext cx="233082" cy="251012"/>
              </a:xfrm>
              <a:prstGeom prst="rect">
                <a:avLst/>
              </a:prstGeom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MX" dirty="0"/>
              </a:p>
              <a:p>
                <a:pPr algn="ctr"/>
                <a:endParaRPr lang="es-BO" dirty="0"/>
              </a:p>
            </p:txBody>
          </p:sp>
          <p:sp>
            <p:nvSpPr>
              <p:cNvPr id="159" name="Rectángulo 158">
                <a:extLst>
                  <a:ext uri="{FF2B5EF4-FFF2-40B4-BE49-F238E27FC236}">
                    <a16:creationId xmlns:a16="http://schemas.microsoft.com/office/drawing/2014/main" id="{EEA41FC4-EAF7-8DFD-D4FD-07310BAD0F70}"/>
                  </a:ext>
                </a:extLst>
              </p:cNvPr>
              <p:cNvSpPr/>
              <p:nvPr/>
            </p:nvSpPr>
            <p:spPr>
              <a:xfrm>
                <a:off x="5746377" y="268943"/>
                <a:ext cx="233082" cy="251012"/>
              </a:xfrm>
              <a:prstGeom prst="rect">
                <a:avLst/>
              </a:prstGeom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BO"/>
              </a:p>
            </p:txBody>
          </p:sp>
          <p:sp>
            <p:nvSpPr>
              <p:cNvPr id="160" name="Arco de bloque 159">
                <a:extLst>
                  <a:ext uri="{FF2B5EF4-FFF2-40B4-BE49-F238E27FC236}">
                    <a16:creationId xmlns:a16="http://schemas.microsoft.com/office/drawing/2014/main" id="{B3D25554-64C8-CFBF-F2E4-6FABEDA99B69}"/>
                  </a:ext>
                </a:extLst>
              </p:cNvPr>
              <p:cNvSpPr/>
              <p:nvPr/>
            </p:nvSpPr>
            <p:spPr>
              <a:xfrm>
                <a:off x="5800165" y="179298"/>
                <a:ext cx="663386" cy="439271"/>
              </a:xfrm>
              <a:prstGeom prst="blockArc">
                <a:avLst/>
              </a:prstGeom>
              <a:ln>
                <a:noFill/>
              </a:ln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s-BO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161" name="Grupo 160">
              <a:extLst>
                <a:ext uri="{FF2B5EF4-FFF2-40B4-BE49-F238E27FC236}">
                  <a16:creationId xmlns:a16="http://schemas.microsoft.com/office/drawing/2014/main" id="{79907484-7B1B-51BF-DCD5-C9C9F11861E6}"/>
                </a:ext>
              </a:extLst>
            </p:cNvPr>
            <p:cNvGrpSpPr/>
            <p:nvPr/>
          </p:nvGrpSpPr>
          <p:grpSpPr>
            <a:xfrm>
              <a:off x="5746377" y="5172642"/>
              <a:ext cx="770964" cy="439271"/>
              <a:chOff x="5746377" y="179298"/>
              <a:chExt cx="770964" cy="439271"/>
            </a:xfrm>
          </p:grpSpPr>
          <p:sp>
            <p:nvSpPr>
              <p:cNvPr id="162" name="Rectángulo 161">
                <a:extLst>
                  <a:ext uri="{FF2B5EF4-FFF2-40B4-BE49-F238E27FC236}">
                    <a16:creationId xmlns:a16="http://schemas.microsoft.com/office/drawing/2014/main" id="{CBBF09FE-7C52-DD03-8709-2AA8A7CEAC61}"/>
                  </a:ext>
                </a:extLst>
              </p:cNvPr>
              <p:cNvSpPr/>
              <p:nvPr/>
            </p:nvSpPr>
            <p:spPr>
              <a:xfrm>
                <a:off x="6284259" y="268943"/>
                <a:ext cx="233082" cy="251012"/>
              </a:xfrm>
              <a:prstGeom prst="rect">
                <a:avLst/>
              </a:prstGeom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MX" dirty="0"/>
              </a:p>
              <a:p>
                <a:pPr algn="ctr"/>
                <a:endParaRPr lang="es-BO" dirty="0"/>
              </a:p>
            </p:txBody>
          </p:sp>
          <p:sp>
            <p:nvSpPr>
              <p:cNvPr id="163" name="Rectángulo 162">
                <a:extLst>
                  <a:ext uri="{FF2B5EF4-FFF2-40B4-BE49-F238E27FC236}">
                    <a16:creationId xmlns:a16="http://schemas.microsoft.com/office/drawing/2014/main" id="{D206ED59-AD88-5DD9-FD02-A17E203A161D}"/>
                  </a:ext>
                </a:extLst>
              </p:cNvPr>
              <p:cNvSpPr/>
              <p:nvPr/>
            </p:nvSpPr>
            <p:spPr>
              <a:xfrm>
                <a:off x="5746377" y="268943"/>
                <a:ext cx="233082" cy="251012"/>
              </a:xfrm>
              <a:prstGeom prst="rect">
                <a:avLst/>
              </a:prstGeom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BO"/>
              </a:p>
            </p:txBody>
          </p:sp>
          <p:sp>
            <p:nvSpPr>
              <p:cNvPr id="164" name="Arco de bloque 163">
                <a:extLst>
                  <a:ext uri="{FF2B5EF4-FFF2-40B4-BE49-F238E27FC236}">
                    <a16:creationId xmlns:a16="http://schemas.microsoft.com/office/drawing/2014/main" id="{33EA30C4-D3B4-9111-0A5D-1FAD08A198E7}"/>
                  </a:ext>
                </a:extLst>
              </p:cNvPr>
              <p:cNvSpPr/>
              <p:nvPr/>
            </p:nvSpPr>
            <p:spPr>
              <a:xfrm>
                <a:off x="5800165" y="179298"/>
                <a:ext cx="663386" cy="439271"/>
              </a:xfrm>
              <a:prstGeom prst="blockArc">
                <a:avLst/>
              </a:prstGeom>
              <a:ln>
                <a:noFill/>
              </a:ln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s-BO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165" name="Grupo 164">
              <a:extLst>
                <a:ext uri="{FF2B5EF4-FFF2-40B4-BE49-F238E27FC236}">
                  <a16:creationId xmlns:a16="http://schemas.microsoft.com/office/drawing/2014/main" id="{4C47ACF9-5109-8608-4B23-13AACA51C706}"/>
                </a:ext>
              </a:extLst>
            </p:cNvPr>
            <p:cNvGrpSpPr/>
            <p:nvPr/>
          </p:nvGrpSpPr>
          <p:grpSpPr>
            <a:xfrm>
              <a:off x="5746377" y="5526748"/>
              <a:ext cx="770964" cy="439271"/>
              <a:chOff x="5746377" y="179298"/>
              <a:chExt cx="770964" cy="439271"/>
            </a:xfrm>
          </p:grpSpPr>
          <p:sp>
            <p:nvSpPr>
              <p:cNvPr id="166" name="Rectángulo 165">
                <a:extLst>
                  <a:ext uri="{FF2B5EF4-FFF2-40B4-BE49-F238E27FC236}">
                    <a16:creationId xmlns:a16="http://schemas.microsoft.com/office/drawing/2014/main" id="{F4608A4F-1052-4B8F-17FD-2B64416B363A}"/>
                  </a:ext>
                </a:extLst>
              </p:cNvPr>
              <p:cNvSpPr/>
              <p:nvPr/>
            </p:nvSpPr>
            <p:spPr>
              <a:xfrm>
                <a:off x="6284259" y="268943"/>
                <a:ext cx="233082" cy="251012"/>
              </a:xfrm>
              <a:prstGeom prst="rect">
                <a:avLst/>
              </a:prstGeom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MX" dirty="0"/>
              </a:p>
              <a:p>
                <a:pPr algn="ctr"/>
                <a:endParaRPr lang="es-BO" dirty="0"/>
              </a:p>
            </p:txBody>
          </p:sp>
          <p:sp>
            <p:nvSpPr>
              <p:cNvPr id="167" name="Rectángulo 166">
                <a:extLst>
                  <a:ext uri="{FF2B5EF4-FFF2-40B4-BE49-F238E27FC236}">
                    <a16:creationId xmlns:a16="http://schemas.microsoft.com/office/drawing/2014/main" id="{4BA01469-D0ED-2E5B-3448-22D839048173}"/>
                  </a:ext>
                </a:extLst>
              </p:cNvPr>
              <p:cNvSpPr/>
              <p:nvPr/>
            </p:nvSpPr>
            <p:spPr>
              <a:xfrm>
                <a:off x="5746377" y="268943"/>
                <a:ext cx="233082" cy="251012"/>
              </a:xfrm>
              <a:prstGeom prst="rect">
                <a:avLst/>
              </a:prstGeom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BO"/>
              </a:p>
            </p:txBody>
          </p:sp>
          <p:sp>
            <p:nvSpPr>
              <p:cNvPr id="168" name="Arco de bloque 167">
                <a:extLst>
                  <a:ext uri="{FF2B5EF4-FFF2-40B4-BE49-F238E27FC236}">
                    <a16:creationId xmlns:a16="http://schemas.microsoft.com/office/drawing/2014/main" id="{490DA071-EF4E-8FCD-565B-808B96DE1015}"/>
                  </a:ext>
                </a:extLst>
              </p:cNvPr>
              <p:cNvSpPr/>
              <p:nvPr/>
            </p:nvSpPr>
            <p:spPr>
              <a:xfrm>
                <a:off x="5800165" y="179298"/>
                <a:ext cx="663386" cy="439271"/>
              </a:xfrm>
              <a:prstGeom prst="blockArc">
                <a:avLst/>
              </a:prstGeom>
              <a:ln>
                <a:noFill/>
              </a:ln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s-BO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169" name="Grupo 168">
              <a:extLst>
                <a:ext uri="{FF2B5EF4-FFF2-40B4-BE49-F238E27FC236}">
                  <a16:creationId xmlns:a16="http://schemas.microsoft.com/office/drawing/2014/main" id="{B00BCE5C-93F0-F306-B355-6D11D1CCA0A3}"/>
                </a:ext>
              </a:extLst>
            </p:cNvPr>
            <p:cNvGrpSpPr/>
            <p:nvPr/>
          </p:nvGrpSpPr>
          <p:grpSpPr>
            <a:xfrm>
              <a:off x="5746377" y="5880854"/>
              <a:ext cx="770964" cy="439271"/>
              <a:chOff x="5746377" y="179298"/>
              <a:chExt cx="770964" cy="439271"/>
            </a:xfrm>
          </p:grpSpPr>
          <p:sp>
            <p:nvSpPr>
              <p:cNvPr id="170" name="Rectángulo 169">
                <a:extLst>
                  <a:ext uri="{FF2B5EF4-FFF2-40B4-BE49-F238E27FC236}">
                    <a16:creationId xmlns:a16="http://schemas.microsoft.com/office/drawing/2014/main" id="{BFD51002-BBE0-14D0-A11F-31E0E8604A0D}"/>
                  </a:ext>
                </a:extLst>
              </p:cNvPr>
              <p:cNvSpPr/>
              <p:nvPr/>
            </p:nvSpPr>
            <p:spPr>
              <a:xfrm>
                <a:off x="6284259" y="268943"/>
                <a:ext cx="233082" cy="251012"/>
              </a:xfrm>
              <a:prstGeom prst="rect">
                <a:avLst/>
              </a:prstGeom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MX" dirty="0"/>
              </a:p>
              <a:p>
                <a:pPr algn="ctr"/>
                <a:endParaRPr lang="es-BO" dirty="0"/>
              </a:p>
            </p:txBody>
          </p:sp>
          <p:sp>
            <p:nvSpPr>
              <p:cNvPr id="171" name="Rectángulo 170">
                <a:extLst>
                  <a:ext uri="{FF2B5EF4-FFF2-40B4-BE49-F238E27FC236}">
                    <a16:creationId xmlns:a16="http://schemas.microsoft.com/office/drawing/2014/main" id="{54AF9567-659D-1513-E817-78EBE77812DF}"/>
                  </a:ext>
                </a:extLst>
              </p:cNvPr>
              <p:cNvSpPr/>
              <p:nvPr/>
            </p:nvSpPr>
            <p:spPr>
              <a:xfrm>
                <a:off x="5746377" y="268943"/>
                <a:ext cx="233082" cy="251012"/>
              </a:xfrm>
              <a:prstGeom prst="rect">
                <a:avLst/>
              </a:prstGeom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BO"/>
              </a:p>
            </p:txBody>
          </p:sp>
          <p:sp>
            <p:nvSpPr>
              <p:cNvPr id="172" name="Arco de bloque 171">
                <a:extLst>
                  <a:ext uri="{FF2B5EF4-FFF2-40B4-BE49-F238E27FC236}">
                    <a16:creationId xmlns:a16="http://schemas.microsoft.com/office/drawing/2014/main" id="{1A98759A-9662-DDF7-BF0F-BD9894BD7E51}"/>
                  </a:ext>
                </a:extLst>
              </p:cNvPr>
              <p:cNvSpPr/>
              <p:nvPr/>
            </p:nvSpPr>
            <p:spPr>
              <a:xfrm>
                <a:off x="5800165" y="179298"/>
                <a:ext cx="663386" cy="439271"/>
              </a:xfrm>
              <a:prstGeom prst="blockArc">
                <a:avLst/>
              </a:prstGeom>
              <a:ln>
                <a:noFill/>
              </a:ln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s-BO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173" name="Grupo 172">
              <a:extLst>
                <a:ext uri="{FF2B5EF4-FFF2-40B4-BE49-F238E27FC236}">
                  <a16:creationId xmlns:a16="http://schemas.microsoft.com/office/drawing/2014/main" id="{C930EE14-FE05-644A-7C6A-8D5BD1E42D8C}"/>
                </a:ext>
              </a:extLst>
            </p:cNvPr>
            <p:cNvGrpSpPr/>
            <p:nvPr/>
          </p:nvGrpSpPr>
          <p:grpSpPr>
            <a:xfrm>
              <a:off x="5746377" y="6234960"/>
              <a:ext cx="770964" cy="439271"/>
              <a:chOff x="5746377" y="179298"/>
              <a:chExt cx="770964" cy="439271"/>
            </a:xfrm>
          </p:grpSpPr>
          <p:sp>
            <p:nvSpPr>
              <p:cNvPr id="174" name="Rectángulo 173">
                <a:extLst>
                  <a:ext uri="{FF2B5EF4-FFF2-40B4-BE49-F238E27FC236}">
                    <a16:creationId xmlns:a16="http://schemas.microsoft.com/office/drawing/2014/main" id="{C0A3B7E1-8831-57B8-7FAB-E941E3E50465}"/>
                  </a:ext>
                </a:extLst>
              </p:cNvPr>
              <p:cNvSpPr/>
              <p:nvPr/>
            </p:nvSpPr>
            <p:spPr>
              <a:xfrm>
                <a:off x="6284259" y="268943"/>
                <a:ext cx="233082" cy="251012"/>
              </a:xfrm>
              <a:prstGeom prst="rect">
                <a:avLst/>
              </a:prstGeom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MX" dirty="0"/>
              </a:p>
              <a:p>
                <a:pPr algn="ctr"/>
                <a:endParaRPr lang="es-BO" dirty="0"/>
              </a:p>
            </p:txBody>
          </p:sp>
          <p:sp>
            <p:nvSpPr>
              <p:cNvPr id="175" name="Rectángulo 174">
                <a:extLst>
                  <a:ext uri="{FF2B5EF4-FFF2-40B4-BE49-F238E27FC236}">
                    <a16:creationId xmlns:a16="http://schemas.microsoft.com/office/drawing/2014/main" id="{6DE7397B-0F53-8513-1B6E-B33736E3BC33}"/>
                  </a:ext>
                </a:extLst>
              </p:cNvPr>
              <p:cNvSpPr/>
              <p:nvPr/>
            </p:nvSpPr>
            <p:spPr>
              <a:xfrm>
                <a:off x="5746377" y="268943"/>
                <a:ext cx="233082" cy="251012"/>
              </a:xfrm>
              <a:prstGeom prst="rect">
                <a:avLst/>
              </a:prstGeom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BO"/>
              </a:p>
            </p:txBody>
          </p:sp>
          <p:sp>
            <p:nvSpPr>
              <p:cNvPr id="176" name="Arco de bloque 175">
                <a:extLst>
                  <a:ext uri="{FF2B5EF4-FFF2-40B4-BE49-F238E27FC236}">
                    <a16:creationId xmlns:a16="http://schemas.microsoft.com/office/drawing/2014/main" id="{95F6F0FD-9399-07D1-5E48-87386763A870}"/>
                  </a:ext>
                </a:extLst>
              </p:cNvPr>
              <p:cNvSpPr/>
              <p:nvPr/>
            </p:nvSpPr>
            <p:spPr>
              <a:xfrm>
                <a:off x="5800165" y="179298"/>
                <a:ext cx="663386" cy="439271"/>
              </a:xfrm>
              <a:prstGeom prst="blockArc">
                <a:avLst/>
              </a:prstGeom>
              <a:ln>
                <a:noFill/>
              </a:ln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s-BO">
                  <a:solidFill>
                    <a:schemeClr val="tx1"/>
                  </a:solidFill>
                </a:endParaRPr>
              </a:p>
            </p:txBody>
          </p:sp>
        </p:grpSp>
      </p:grpSp>
      <p:sp>
        <p:nvSpPr>
          <p:cNvPr id="28" name="Rectángulo: esquinas superiores redondeadas 27">
            <a:hlinkClick r:id="rId2" action="ppaction://hlinksldjump"/>
            <a:extLst>
              <a:ext uri="{FF2B5EF4-FFF2-40B4-BE49-F238E27FC236}">
                <a16:creationId xmlns:a16="http://schemas.microsoft.com/office/drawing/2014/main" id="{05EA5878-6128-DFFA-1F73-E77B5EE4AA91}"/>
              </a:ext>
            </a:extLst>
          </p:cNvPr>
          <p:cNvSpPr/>
          <p:nvPr/>
        </p:nvSpPr>
        <p:spPr>
          <a:xfrm rot="5400000">
            <a:off x="11300012" y="2322452"/>
            <a:ext cx="1230086" cy="500743"/>
          </a:xfrm>
          <a:prstGeom prst="round2SameRect">
            <a:avLst>
              <a:gd name="adj1" fmla="val 42754"/>
              <a:gd name="adj2" fmla="val 0"/>
            </a:avLst>
          </a:prstGeom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/>
              <a:t>Tema 2</a:t>
            </a:r>
            <a:endParaRPr lang="es-BO" dirty="0"/>
          </a:p>
        </p:txBody>
      </p:sp>
      <p:sp>
        <p:nvSpPr>
          <p:cNvPr id="29" name="Rectángulo: esquinas superiores redondeadas 28">
            <a:hlinkClick r:id="rId3" action="ppaction://hlinksldjump"/>
            <a:extLst>
              <a:ext uri="{FF2B5EF4-FFF2-40B4-BE49-F238E27FC236}">
                <a16:creationId xmlns:a16="http://schemas.microsoft.com/office/drawing/2014/main" id="{51D49510-2D4A-A61D-A2AE-96221F2C9983}"/>
              </a:ext>
            </a:extLst>
          </p:cNvPr>
          <p:cNvSpPr/>
          <p:nvPr/>
        </p:nvSpPr>
        <p:spPr>
          <a:xfrm rot="5400000">
            <a:off x="11308656" y="3618173"/>
            <a:ext cx="1230086" cy="500743"/>
          </a:xfrm>
          <a:prstGeom prst="round2SameRect">
            <a:avLst>
              <a:gd name="adj1" fmla="val 42754"/>
              <a:gd name="adj2" fmla="val 0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/>
              <a:t>Tema 3</a:t>
            </a:r>
            <a:endParaRPr lang="es-BO" dirty="0"/>
          </a:p>
        </p:txBody>
      </p:sp>
      <p:sp>
        <p:nvSpPr>
          <p:cNvPr id="30" name="Rectángulo: esquinas superiores redondeadas 29">
            <a:extLst>
              <a:ext uri="{FF2B5EF4-FFF2-40B4-BE49-F238E27FC236}">
                <a16:creationId xmlns:a16="http://schemas.microsoft.com/office/drawing/2014/main" id="{05DF72EC-D81C-54B3-517B-584F01903F25}"/>
              </a:ext>
            </a:extLst>
          </p:cNvPr>
          <p:cNvSpPr/>
          <p:nvPr/>
        </p:nvSpPr>
        <p:spPr>
          <a:xfrm rot="16200000" flipH="1">
            <a:off x="-309603" y="1027104"/>
            <a:ext cx="1230086" cy="500743"/>
          </a:xfrm>
          <a:prstGeom prst="round2SameRect">
            <a:avLst>
              <a:gd name="adj1" fmla="val 42754"/>
              <a:gd name="adj2" fmla="val 0"/>
            </a:avLst>
          </a:prstGeom>
          <a:ln/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/>
              <a:t>Tema 1</a:t>
            </a:r>
            <a:endParaRPr lang="es-BO" dirty="0"/>
          </a:p>
        </p:txBody>
      </p:sp>
      <p:sp>
        <p:nvSpPr>
          <p:cNvPr id="33" name="CuadroTexto 32">
            <a:extLst>
              <a:ext uri="{FF2B5EF4-FFF2-40B4-BE49-F238E27FC236}">
                <a16:creationId xmlns:a16="http://schemas.microsoft.com/office/drawing/2014/main" id="{77960413-5520-743F-6B2A-4F5A9017CA2C}"/>
              </a:ext>
            </a:extLst>
          </p:cNvPr>
          <p:cNvSpPr txBox="1"/>
          <p:nvPr/>
        </p:nvSpPr>
        <p:spPr>
          <a:xfrm>
            <a:off x="1036863" y="685815"/>
            <a:ext cx="4371738" cy="4190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s-MX" sz="2000" dirty="0">
                <a:latin typeface="Arial" panose="020B0604020202020204" pitchFamily="34" charset="0"/>
                <a:cs typeface="Arial" panose="020B0604020202020204" pitchFamily="34" charset="0"/>
              </a:rPr>
              <a:t>Los árboles son omnipresentes en nuestro entorno, creciendo en la naturaleza, patios, parques, y a lo largo de las calles, proporcionando sombra y belleza.</a:t>
            </a:r>
          </a:p>
          <a:p>
            <a:pPr>
              <a:lnSpc>
                <a:spcPct val="150000"/>
              </a:lnSpc>
            </a:pPr>
            <a:r>
              <a:rPr lang="es-MX" sz="2000" dirty="0">
                <a:latin typeface="Arial" panose="020B0604020202020204" pitchFamily="34" charset="0"/>
                <a:cs typeface="Arial" panose="020B0604020202020204" pitchFamily="34" charset="0"/>
              </a:rPr>
              <a:t>Aunque estamos familiarizados con ellos, diferenciar un árbol de un arbusto u otras plantas perennes leñosas puede ser complicado.</a:t>
            </a:r>
            <a:endParaRPr lang="es-BO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6" name="Imagen 35">
            <a:extLst>
              <a:ext uri="{FF2B5EF4-FFF2-40B4-BE49-F238E27FC236}">
                <a16:creationId xmlns:a16="http://schemas.microsoft.com/office/drawing/2014/main" id="{E6810D8F-6FB3-DCCC-40C5-F11FEE6DED0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15884" y="1277475"/>
            <a:ext cx="3307242" cy="30659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158180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>
            <a:extLst>
              <a:ext uri="{FF2B5EF4-FFF2-40B4-BE49-F238E27FC236}">
                <a16:creationId xmlns:a16="http://schemas.microsoft.com/office/drawing/2014/main" id="{C1C11324-BE4B-BDFB-A401-5B49E99A0F4C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BO"/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97938041-A897-B7E7-5B6A-08026D7ADE4B}"/>
              </a:ext>
            </a:extLst>
          </p:cNvPr>
          <p:cNvSpPr/>
          <p:nvPr/>
        </p:nvSpPr>
        <p:spPr>
          <a:xfrm>
            <a:off x="6194612" y="134471"/>
            <a:ext cx="5638159" cy="6589058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BO" dirty="0"/>
          </a:p>
        </p:txBody>
      </p:sp>
      <p:grpSp>
        <p:nvGrpSpPr>
          <p:cNvPr id="108" name="Grupo 107">
            <a:extLst>
              <a:ext uri="{FF2B5EF4-FFF2-40B4-BE49-F238E27FC236}">
                <a16:creationId xmlns:a16="http://schemas.microsoft.com/office/drawing/2014/main" id="{CA9E9BD9-22CD-2F9F-EAC1-B532D0D1A015}"/>
              </a:ext>
            </a:extLst>
          </p:cNvPr>
          <p:cNvGrpSpPr/>
          <p:nvPr/>
        </p:nvGrpSpPr>
        <p:grpSpPr>
          <a:xfrm>
            <a:off x="6902823" y="681321"/>
            <a:ext cx="4733365" cy="5647680"/>
            <a:chOff x="6902823" y="681321"/>
            <a:chExt cx="4733365" cy="5647680"/>
          </a:xfrm>
        </p:grpSpPr>
        <p:cxnSp>
          <p:nvCxnSpPr>
            <p:cNvPr id="94" name="Conector recto 93">
              <a:extLst>
                <a:ext uri="{FF2B5EF4-FFF2-40B4-BE49-F238E27FC236}">
                  <a16:creationId xmlns:a16="http://schemas.microsoft.com/office/drawing/2014/main" id="{D54F84D6-2569-9307-6A12-75000C0F8036}"/>
                </a:ext>
              </a:extLst>
            </p:cNvPr>
            <p:cNvCxnSpPr/>
            <p:nvPr/>
          </p:nvCxnSpPr>
          <p:spPr>
            <a:xfrm>
              <a:off x="6902823" y="681321"/>
              <a:ext cx="4733365" cy="0"/>
            </a:xfrm>
            <a:prstGeom prst="line">
              <a:avLst/>
            </a:prstGeom>
          </p:spPr>
          <p:style>
            <a:lnRef idx="2">
              <a:schemeClr val="accent3"/>
            </a:lnRef>
            <a:fillRef idx="0">
              <a:schemeClr val="accent3"/>
            </a:fillRef>
            <a:effectRef idx="1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96" name="Conector recto 95">
              <a:extLst>
                <a:ext uri="{FF2B5EF4-FFF2-40B4-BE49-F238E27FC236}">
                  <a16:creationId xmlns:a16="http://schemas.microsoft.com/office/drawing/2014/main" id="{8C4C6A41-5C09-E5DC-2E2B-97794BD0470F}"/>
                </a:ext>
              </a:extLst>
            </p:cNvPr>
            <p:cNvCxnSpPr/>
            <p:nvPr/>
          </p:nvCxnSpPr>
          <p:spPr>
            <a:xfrm>
              <a:off x="6902823" y="1151961"/>
              <a:ext cx="4733365" cy="0"/>
            </a:xfrm>
            <a:prstGeom prst="line">
              <a:avLst/>
            </a:prstGeom>
          </p:spPr>
          <p:style>
            <a:lnRef idx="2">
              <a:schemeClr val="accent3"/>
            </a:lnRef>
            <a:fillRef idx="0">
              <a:schemeClr val="accent3"/>
            </a:fillRef>
            <a:effectRef idx="1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97" name="Conector recto 96">
              <a:extLst>
                <a:ext uri="{FF2B5EF4-FFF2-40B4-BE49-F238E27FC236}">
                  <a16:creationId xmlns:a16="http://schemas.microsoft.com/office/drawing/2014/main" id="{37DCD4B8-5299-9C43-0049-7DD1EF26924D}"/>
                </a:ext>
              </a:extLst>
            </p:cNvPr>
            <p:cNvCxnSpPr/>
            <p:nvPr/>
          </p:nvCxnSpPr>
          <p:spPr>
            <a:xfrm>
              <a:off x="6902823" y="1622601"/>
              <a:ext cx="4733365" cy="0"/>
            </a:xfrm>
            <a:prstGeom prst="line">
              <a:avLst/>
            </a:prstGeom>
          </p:spPr>
          <p:style>
            <a:lnRef idx="2">
              <a:schemeClr val="accent3"/>
            </a:lnRef>
            <a:fillRef idx="0">
              <a:schemeClr val="accent3"/>
            </a:fillRef>
            <a:effectRef idx="1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98" name="Conector recto 97">
              <a:extLst>
                <a:ext uri="{FF2B5EF4-FFF2-40B4-BE49-F238E27FC236}">
                  <a16:creationId xmlns:a16="http://schemas.microsoft.com/office/drawing/2014/main" id="{FF58E6B8-F15D-7793-64AB-AF2D41A9E47B}"/>
                </a:ext>
              </a:extLst>
            </p:cNvPr>
            <p:cNvCxnSpPr/>
            <p:nvPr/>
          </p:nvCxnSpPr>
          <p:spPr>
            <a:xfrm>
              <a:off x="6902823" y="2093241"/>
              <a:ext cx="4733365" cy="0"/>
            </a:xfrm>
            <a:prstGeom prst="line">
              <a:avLst/>
            </a:prstGeom>
          </p:spPr>
          <p:style>
            <a:lnRef idx="2">
              <a:schemeClr val="accent3"/>
            </a:lnRef>
            <a:fillRef idx="0">
              <a:schemeClr val="accent3"/>
            </a:fillRef>
            <a:effectRef idx="1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99" name="Conector recto 98">
              <a:extLst>
                <a:ext uri="{FF2B5EF4-FFF2-40B4-BE49-F238E27FC236}">
                  <a16:creationId xmlns:a16="http://schemas.microsoft.com/office/drawing/2014/main" id="{7CC569A3-8FFF-E8E5-36C8-5AD6717F6160}"/>
                </a:ext>
              </a:extLst>
            </p:cNvPr>
            <p:cNvCxnSpPr/>
            <p:nvPr/>
          </p:nvCxnSpPr>
          <p:spPr>
            <a:xfrm>
              <a:off x="6902823" y="2563881"/>
              <a:ext cx="4733365" cy="0"/>
            </a:xfrm>
            <a:prstGeom prst="line">
              <a:avLst/>
            </a:prstGeom>
          </p:spPr>
          <p:style>
            <a:lnRef idx="2">
              <a:schemeClr val="accent3"/>
            </a:lnRef>
            <a:fillRef idx="0">
              <a:schemeClr val="accent3"/>
            </a:fillRef>
            <a:effectRef idx="1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100" name="Conector recto 99">
              <a:extLst>
                <a:ext uri="{FF2B5EF4-FFF2-40B4-BE49-F238E27FC236}">
                  <a16:creationId xmlns:a16="http://schemas.microsoft.com/office/drawing/2014/main" id="{793326BB-1881-4344-2B3C-A6EC00EE9293}"/>
                </a:ext>
              </a:extLst>
            </p:cNvPr>
            <p:cNvCxnSpPr/>
            <p:nvPr/>
          </p:nvCxnSpPr>
          <p:spPr>
            <a:xfrm>
              <a:off x="6902823" y="3034521"/>
              <a:ext cx="4733365" cy="0"/>
            </a:xfrm>
            <a:prstGeom prst="line">
              <a:avLst/>
            </a:prstGeom>
          </p:spPr>
          <p:style>
            <a:lnRef idx="2">
              <a:schemeClr val="accent3"/>
            </a:lnRef>
            <a:fillRef idx="0">
              <a:schemeClr val="accent3"/>
            </a:fillRef>
            <a:effectRef idx="1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101" name="Conector recto 100">
              <a:extLst>
                <a:ext uri="{FF2B5EF4-FFF2-40B4-BE49-F238E27FC236}">
                  <a16:creationId xmlns:a16="http://schemas.microsoft.com/office/drawing/2014/main" id="{00E9365A-F1C2-5A2C-338E-4F5E1E279B39}"/>
                </a:ext>
              </a:extLst>
            </p:cNvPr>
            <p:cNvCxnSpPr/>
            <p:nvPr/>
          </p:nvCxnSpPr>
          <p:spPr>
            <a:xfrm>
              <a:off x="6902823" y="3505161"/>
              <a:ext cx="4733365" cy="0"/>
            </a:xfrm>
            <a:prstGeom prst="line">
              <a:avLst/>
            </a:prstGeom>
          </p:spPr>
          <p:style>
            <a:lnRef idx="2">
              <a:schemeClr val="accent3"/>
            </a:lnRef>
            <a:fillRef idx="0">
              <a:schemeClr val="accent3"/>
            </a:fillRef>
            <a:effectRef idx="1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102" name="Conector recto 101">
              <a:extLst>
                <a:ext uri="{FF2B5EF4-FFF2-40B4-BE49-F238E27FC236}">
                  <a16:creationId xmlns:a16="http://schemas.microsoft.com/office/drawing/2014/main" id="{F86640AF-CF65-DED7-9FCE-620C733256AC}"/>
                </a:ext>
              </a:extLst>
            </p:cNvPr>
            <p:cNvCxnSpPr/>
            <p:nvPr/>
          </p:nvCxnSpPr>
          <p:spPr>
            <a:xfrm>
              <a:off x="6902823" y="3975801"/>
              <a:ext cx="4733365" cy="0"/>
            </a:xfrm>
            <a:prstGeom prst="line">
              <a:avLst/>
            </a:prstGeom>
          </p:spPr>
          <p:style>
            <a:lnRef idx="2">
              <a:schemeClr val="accent3"/>
            </a:lnRef>
            <a:fillRef idx="0">
              <a:schemeClr val="accent3"/>
            </a:fillRef>
            <a:effectRef idx="1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103" name="Conector recto 102">
              <a:extLst>
                <a:ext uri="{FF2B5EF4-FFF2-40B4-BE49-F238E27FC236}">
                  <a16:creationId xmlns:a16="http://schemas.microsoft.com/office/drawing/2014/main" id="{95B6874D-B96A-BF92-A925-F9CFB4042A42}"/>
                </a:ext>
              </a:extLst>
            </p:cNvPr>
            <p:cNvCxnSpPr/>
            <p:nvPr/>
          </p:nvCxnSpPr>
          <p:spPr>
            <a:xfrm>
              <a:off x="6902823" y="4446441"/>
              <a:ext cx="4733365" cy="0"/>
            </a:xfrm>
            <a:prstGeom prst="line">
              <a:avLst/>
            </a:prstGeom>
          </p:spPr>
          <p:style>
            <a:lnRef idx="2">
              <a:schemeClr val="accent3"/>
            </a:lnRef>
            <a:fillRef idx="0">
              <a:schemeClr val="accent3"/>
            </a:fillRef>
            <a:effectRef idx="1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104" name="Conector recto 103">
              <a:extLst>
                <a:ext uri="{FF2B5EF4-FFF2-40B4-BE49-F238E27FC236}">
                  <a16:creationId xmlns:a16="http://schemas.microsoft.com/office/drawing/2014/main" id="{CAA7A461-9B34-ADDA-2F5F-20B505CE09DE}"/>
                </a:ext>
              </a:extLst>
            </p:cNvPr>
            <p:cNvCxnSpPr/>
            <p:nvPr/>
          </p:nvCxnSpPr>
          <p:spPr>
            <a:xfrm>
              <a:off x="6902823" y="4917081"/>
              <a:ext cx="4733365" cy="0"/>
            </a:xfrm>
            <a:prstGeom prst="line">
              <a:avLst/>
            </a:prstGeom>
          </p:spPr>
          <p:style>
            <a:lnRef idx="2">
              <a:schemeClr val="accent3"/>
            </a:lnRef>
            <a:fillRef idx="0">
              <a:schemeClr val="accent3"/>
            </a:fillRef>
            <a:effectRef idx="1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105" name="Conector recto 104">
              <a:extLst>
                <a:ext uri="{FF2B5EF4-FFF2-40B4-BE49-F238E27FC236}">
                  <a16:creationId xmlns:a16="http://schemas.microsoft.com/office/drawing/2014/main" id="{B21AF733-A10A-CF4C-6C35-A35A37A19AE5}"/>
                </a:ext>
              </a:extLst>
            </p:cNvPr>
            <p:cNvCxnSpPr/>
            <p:nvPr/>
          </p:nvCxnSpPr>
          <p:spPr>
            <a:xfrm>
              <a:off x="6902823" y="5387721"/>
              <a:ext cx="4733365" cy="0"/>
            </a:xfrm>
            <a:prstGeom prst="line">
              <a:avLst/>
            </a:prstGeom>
          </p:spPr>
          <p:style>
            <a:lnRef idx="2">
              <a:schemeClr val="accent3"/>
            </a:lnRef>
            <a:fillRef idx="0">
              <a:schemeClr val="accent3"/>
            </a:fillRef>
            <a:effectRef idx="1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106" name="Conector recto 105">
              <a:extLst>
                <a:ext uri="{FF2B5EF4-FFF2-40B4-BE49-F238E27FC236}">
                  <a16:creationId xmlns:a16="http://schemas.microsoft.com/office/drawing/2014/main" id="{61C86849-8CAF-9195-96B0-7C2580A56059}"/>
                </a:ext>
              </a:extLst>
            </p:cNvPr>
            <p:cNvCxnSpPr/>
            <p:nvPr/>
          </p:nvCxnSpPr>
          <p:spPr>
            <a:xfrm>
              <a:off x="6902823" y="5858361"/>
              <a:ext cx="4733365" cy="0"/>
            </a:xfrm>
            <a:prstGeom prst="line">
              <a:avLst/>
            </a:prstGeom>
          </p:spPr>
          <p:style>
            <a:lnRef idx="2">
              <a:schemeClr val="accent3"/>
            </a:lnRef>
            <a:fillRef idx="0">
              <a:schemeClr val="accent3"/>
            </a:fillRef>
            <a:effectRef idx="1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107" name="Conector recto 106">
              <a:extLst>
                <a:ext uri="{FF2B5EF4-FFF2-40B4-BE49-F238E27FC236}">
                  <a16:creationId xmlns:a16="http://schemas.microsoft.com/office/drawing/2014/main" id="{FAF379F8-0242-84DC-08B4-21880035270F}"/>
                </a:ext>
              </a:extLst>
            </p:cNvPr>
            <p:cNvCxnSpPr/>
            <p:nvPr/>
          </p:nvCxnSpPr>
          <p:spPr>
            <a:xfrm>
              <a:off x="6902823" y="6329001"/>
              <a:ext cx="4733365" cy="0"/>
            </a:xfrm>
            <a:prstGeom prst="line">
              <a:avLst/>
            </a:prstGeom>
          </p:spPr>
          <p:style>
            <a:lnRef idx="2">
              <a:schemeClr val="accent3"/>
            </a:lnRef>
            <a:fillRef idx="0">
              <a:schemeClr val="accent3"/>
            </a:fillRef>
            <a:effectRef idx="1">
              <a:schemeClr val="accent3"/>
            </a:effectRef>
            <a:fontRef idx="minor">
              <a:schemeClr val="tx1"/>
            </a:fontRef>
          </p:style>
        </p:cxnSp>
      </p:grpSp>
      <p:sp>
        <p:nvSpPr>
          <p:cNvPr id="2" name="Rectángulo 1">
            <a:extLst>
              <a:ext uri="{FF2B5EF4-FFF2-40B4-BE49-F238E27FC236}">
                <a16:creationId xmlns:a16="http://schemas.microsoft.com/office/drawing/2014/main" id="{9AB7B8E1-781E-B827-E3C6-CA732DCDF736}"/>
              </a:ext>
            </a:extLst>
          </p:cNvPr>
          <p:cNvSpPr/>
          <p:nvPr/>
        </p:nvSpPr>
        <p:spPr>
          <a:xfrm>
            <a:off x="391082" y="107583"/>
            <a:ext cx="5669059" cy="6589058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BO"/>
          </a:p>
        </p:txBody>
      </p:sp>
      <p:grpSp>
        <p:nvGrpSpPr>
          <p:cNvPr id="3" name="Grupo 2">
            <a:extLst>
              <a:ext uri="{FF2B5EF4-FFF2-40B4-BE49-F238E27FC236}">
                <a16:creationId xmlns:a16="http://schemas.microsoft.com/office/drawing/2014/main" id="{EFF44524-9EE6-12B5-E203-F3D1CBFD25A7}"/>
              </a:ext>
            </a:extLst>
          </p:cNvPr>
          <p:cNvGrpSpPr/>
          <p:nvPr/>
        </p:nvGrpSpPr>
        <p:grpSpPr>
          <a:xfrm>
            <a:off x="788890" y="654433"/>
            <a:ext cx="4733365" cy="5647680"/>
            <a:chOff x="6902823" y="681321"/>
            <a:chExt cx="4733365" cy="5647680"/>
          </a:xfrm>
        </p:grpSpPr>
        <p:cxnSp>
          <p:nvCxnSpPr>
            <p:cNvPr id="9" name="Conector recto 8">
              <a:extLst>
                <a:ext uri="{FF2B5EF4-FFF2-40B4-BE49-F238E27FC236}">
                  <a16:creationId xmlns:a16="http://schemas.microsoft.com/office/drawing/2014/main" id="{AC9EBB08-F022-627B-67A9-E1C04BCE2CEB}"/>
                </a:ext>
              </a:extLst>
            </p:cNvPr>
            <p:cNvCxnSpPr/>
            <p:nvPr/>
          </p:nvCxnSpPr>
          <p:spPr>
            <a:xfrm>
              <a:off x="6902823" y="681321"/>
              <a:ext cx="4733365" cy="0"/>
            </a:xfrm>
            <a:prstGeom prst="line">
              <a:avLst/>
            </a:prstGeom>
          </p:spPr>
          <p:style>
            <a:lnRef idx="2">
              <a:schemeClr val="accent3"/>
            </a:lnRef>
            <a:fillRef idx="0">
              <a:schemeClr val="accent3"/>
            </a:fillRef>
            <a:effectRef idx="1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10" name="Conector recto 9">
              <a:extLst>
                <a:ext uri="{FF2B5EF4-FFF2-40B4-BE49-F238E27FC236}">
                  <a16:creationId xmlns:a16="http://schemas.microsoft.com/office/drawing/2014/main" id="{A5D269FA-E755-65CD-0E48-B4F4D4E00EBA}"/>
                </a:ext>
              </a:extLst>
            </p:cNvPr>
            <p:cNvCxnSpPr/>
            <p:nvPr/>
          </p:nvCxnSpPr>
          <p:spPr>
            <a:xfrm>
              <a:off x="6902823" y="1151961"/>
              <a:ext cx="4733365" cy="0"/>
            </a:xfrm>
            <a:prstGeom prst="line">
              <a:avLst/>
            </a:prstGeom>
          </p:spPr>
          <p:style>
            <a:lnRef idx="2">
              <a:schemeClr val="accent3"/>
            </a:lnRef>
            <a:fillRef idx="0">
              <a:schemeClr val="accent3"/>
            </a:fillRef>
            <a:effectRef idx="1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11" name="Conector recto 10">
              <a:extLst>
                <a:ext uri="{FF2B5EF4-FFF2-40B4-BE49-F238E27FC236}">
                  <a16:creationId xmlns:a16="http://schemas.microsoft.com/office/drawing/2014/main" id="{B28A68A2-75D8-D504-C146-8CA9C429230F}"/>
                </a:ext>
              </a:extLst>
            </p:cNvPr>
            <p:cNvCxnSpPr/>
            <p:nvPr/>
          </p:nvCxnSpPr>
          <p:spPr>
            <a:xfrm>
              <a:off x="6902823" y="1622601"/>
              <a:ext cx="4733365" cy="0"/>
            </a:xfrm>
            <a:prstGeom prst="line">
              <a:avLst/>
            </a:prstGeom>
          </p:spPr>
          <p:style>
            <a:lnRef idx="2">
              <a:schemeClr val="accent3"/>
            </a:lnRef>
            <a:fillRef idx="0">
              <a:schemeClr val="accent3"/>
            </a:fillRef>
            <a:effectRef idx="1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12" name="Conector recto 11">
              <a:extLst>
                <a:ext uri="{FF2B5EF4-FFF2-40B4-BE49-F238E27FC236}">
                  <a16:creationId xmlns:a16="http://schemas.microsoft.com/office/drawing/2014/main" id="{16B78E50-845A-24A0-11A0-251E8DA5E50A}"/>
                </a:ext>
              </a:extLst>
            </p:cNvPr>
            <p:cNvCxnSpPr/>
            <p:nvPr/>
          </p:nvCxnSpPr>
          <p:spPr>
            <a:xfrm>
              <a:off x="6902823" y="2093241"/>
              <a:ext cx="4733365" cy="0"/>
            </a:xfrm>
            <a:prstGeom prst="line">
              <a:avLst/>
            </a:prstGeom>
          </p:spPr>
          <p:style>
            <a:lnRef idx="2">
              <a:schemeClr val="accent3"/>
            </a:lnRef>
            <a:fillRef idx="0">
              <a:schemeClr val="accent3"/>
            </a:fillRef>
            <a:effectRef idx="1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13" name="Conector recto 12">
              <a:extLst>
                <a:ext uri="{FF2B5EF4-FFF2-40B4-BE49-F238E27FC236}">
                  <a16:creationId xmlns:a16="http://schemas.microsoft.com/office/drawing/2014/main" id="{5C00F648-28B0-7EE5-140F-E8AFEE611F1A}"/>
                </a:ext>
              </a:extLst>
            </p:cNvPr>
            <p:cNvCxnSpPr/>
            <p:nvPr/>
          </p:nvCxnSpPr>
          <p:spPr>
            <a:xfrm>
              <a:off x="6902823" y="2563881"/>
              <a:ext cx="4733365" cy="0"/>
            </a:xfrm>
            <a:prstGeom prst="line">
              <a:avLst/>
            </a:prstGeom>
          </p:spPr>
          <p:style>
            <a:lnRef idx="2">
              <a:schemeClr val="accent3"/>
            </a:lnRef>
            <a:fillRef idx="0">
              <a:schemeClr val="accent3"/>
            </a:fillRef>
            <a:effectRef idx="1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14" name="Conector recto 13">
              <a:extLst>
                <a:ext uri="{FF2B5EF4-FFF2-40B4-BE49-F238E27FC236}">
                  <a16:creationId xmlns:a16="http://schemas.microsoft.com/office/drawing/2014/main" id="{6222127E-B1E5-1649-84F3-E1F6D5CEE560}"/>
                </a:ext>
              </a:extLst>
            </p:cNvPr>
            <p:cNvCxnSpPr/>
            <p:nvPr/>
          </p:nvCxnSpPr>
          <p:spPr>
            <a:xfrm>
              <a:off x="6902823" y="3034521"/>
              <a:ext cx="4733365" cy="0"/>
            </a:xfrm>
            <a:prstGeom prst="line">
              <a:avLst/>
            </a:prstGeom>
          </p:spPr>
          <p:style>
            <a:lnRef idx="2">
              <a:schemeClr val="accent3"/>
            </a:lnRef>
            <a:fillRef idx="0">
              <a:schemeClr val="accent3"/>
            </a:fillRef>
            <a:effectRef idx="1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16" name="Conector recto 15">
              <a:extLst>
                <a:ext uri="{FF2B5EF4-FFF2-40B4-BE49-F238E27FC236}">
                  <a16:creationId xmlns:a16="http://schemas.microsoft.com/office/drawing/2014/main" id="{0CF3ACA7-014A-8C34-C26A-A2433757827C}"/>
                </a:ext>
              </a:extLst>
            </p:cNvPr>
            <p:cNvCxnSpPr/>
            <p:nvPr/>
          </p:nvCxnSpPr>
          <p:spPr>
            <a:xfrm>
              <a:off x="6902823" y="3505161"/>
              <a:ext cx="4733365" cy="0"/>
            </a:xfrm>
            <a:prstGeom prst="line">
              <a:avLst/>
            </a:prstGeom>
          </p:spPr>
          <p:style>
            <a:lnRef idx="2">
              <a:schemeClr val="accent3"/>
            </a:lnRef>
            <a:fillRef idx="0">
              <a:schemeClr val="accent3"/>
            </a:fillRef>
            <a:effectRef idx="1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17" name="Conector recto 16">
              <a:extLst>
                <a:ext uri="{FF2B5EF4-FFF2-40B4-BE49-F238E27FC236}">
                  <a16:creationId xmlns:a16="http://schemas.microsoft.com/office/drawing/2014/main" id="{733D43E6-D7CE-EF3A-2251-74F26604DA91}"/>
                </a:ext>
              </a:extLst>
            </p:cNvPr>
            <p:cNvCxnSpPr/>
            <p:nvPr/>
          </p:nvCxnSpPr>
          <p:spPr>
            <a:xfrm>
              <a:off x="6902823" y="3975801"/>
              <a:ext cx="4733365" cy="0"/>
            </a:xfrm>
            <a:prstGeom prst="line">
              <a:avLst/>
            </a:prstGeom>
          </p:spPr>
          <p:style>
            <a:lnRef idx="2">
              <a:schemeClr val="accent3"/>
            </a:lnRef>
            <a:fillRef idx="0">
              <a:schemeClr val="accent3"/>
            </a:fillRef>
            <a:effectRef idx="1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18" name="Conector recto 17">
              <a:extLst>
                <a:ext uri="{FF2B5EF4-FFF2-40B4-BE49-F238E27FC236}">
                  <a16:creationId xmlns:a16="http://schemas.microsoft.com/office/drawing/2014/main" id="{2F7CDBE1-1A2D-F1F1-E71E-396E6104B236}"/>
                </a:ext>
              </a:extLst>
            </p:cNvPr>
            <p:cNvCxnSpPr/>
            <p:nvPr/>
          </p:nvCxnSpPr>
          <p:spPr>
            <a:xfrm>
              <a:off x="6902823" y="4446441"/>
              <a:ext cx="4733365" cy="0"/>
            </a:xfrm>
            <a:prstGeom prst="line">
              <a:avLst/>
            </a:prstGeom>
          </p:spPr>
          <p:style>
            <a:lnRef idx="2">
              <a:schemeClr val="accent3"/>
            </a:lnRef>
            <a:fillRef idx="0">
              <a:schemeClr val="accent3"/>
            </a:fillRef>
            <a:effectRef idx="1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19" name="Conector recto 18">
              <a:extLst>
                <a:ext uri="{FF2B5EF4-FFF2-40B4-BE49-F238E27FC236}">
                  <a16:creationId xmlns:a16="http://schemas.microsoft.com/office/drawing/2014/main" id="{8239018B-609E-8FD6-F874-3BECE290DE27}"/>
                </a:ext>
              </a:extLst>
            </p:cNvPr>
            <p:cNvCxnSpPr/>
            <p:nvPr/>
          </p:nvCxnSpPr>
          <p:spPr>
            <a:xfrm>
              <a:off x="6902823" y="4917081"/>
              <a:ext cx="4733365" cy="0"/>
            </a:xfrm>
            <a:prstGeom prst="line">
              <a:avLst/>
            </a:prstGeom>
          </p:spPr>
          <p:style>
            <a:lnRef idx="2">
              <a:schemeClr val="accent3"/>
            </a:lnRef>
            <a:fillRef idx="0">
              <a:schemeClr val="accent3"/>
            </a:fillRef>
            <a:effectRef idx="1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20" name="Conector recto 19">
              <a:extLst>
                <a:ext uri="{FF2B5EF4-FFF2-40B4-BE49-F238E27FC236}">
                  <a16:creationId xmlns:a16="http://schemas.microsoft.com/office/drawing/2014/main" id="{2571D289-AF55-E844-D303-6E5EA55A4FCF}"/>
                </a:ext>
              </a:extLst>
            </p:cNvPr>
            <p:cNvCxnSpPr/>
            <p:nvPr/>
          </p:nvCxnSpPr>
          <p:spPr>
            <a:xfrm>
              <a:off x="6902823" y="5387721"/>
              <a:ext cx="4733365" cy="0"/>
            </a:xfrm>
            <a:prstGeom prst="line">
              <a:avLst/>
            </a:prstGeom>
          </p:spPr>
          <p:style>
            <a:lnRef idx="2">
              <a:schemeClr val="accent3"/>
            </a:lnRef>
            <a:fillRef idx="0">
              <a:schemeClr val="accent3"/>
            </a:fillRef>
            <a:effectRef idx="1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21" name="Conector recto 20">
              <a:extLst>
                <a:ext uri="{FF2B5EF4-FFF2-40B4-BE49-F238E27FC236}">
                  <a16:creationId xmlns:a16="http://schemas.microsoft.com/office/drawing/2014/main" id="{0954D535-932A-A4BE-420A-6B0D757B7267}"/>
                </a:ext>
              </a:extLst>
            </p:cNvPr>
            <p:cNvCxnSpPr/>
            <p:nvPr/>
          </p:nvCxnSpPr>
          <p:spPr>
            <a:xfrm>
              <a:off x="6902823" y="5858361"/>
              <a:ext cx="4733365" cy="0"/>
            </a:xfrm>
            <a:prstGeom prst="line">
              <a:avLst/>
            </a:prstGeom>
          </p:spPr>
          <p:style>
            <a:lnRef idx="2">
              <a:schemeClr val="accent3"/>
            </a:lnRef>
            <a:fillRef idx="0">
              <a:schemeClr val="accent3"/>
            </a:fillRef>
            <a:effectRef idx="1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22" name="Conector recto 21">
              <a:extLst>
                <a:ext uri="{FF2B5EF4-FFF2-40B4-BE49-F238E27FC236}">
                  <a16:creationId xmlns:a16="http://schemas.microsoft.com/office/drawing/2014/main" id="{28A34138-8786-9D94-FC4B-B00ABA74FEF1}"/>
                </a:ext>
              </a:extLst>
            </p:cNvPr>
            <p:cNvCxnSpPr/>
            <p:nvPr/>
          </p:nvCxnSpPr>
          <p:spPr>
            <a:xfrm>
              <a:off x="6902823" y="6329001"/>
              <a:ext cx="4733365" cy="0"/>
            </a:xfrm>
            <a:prstGeom prst="line">
              <a:avLst/>
            </a:prstGeom>
          </p:spPr>
          <p:style>
            <a:lnRef idx="2">
              <a:schemeClr val="accent3"/>
            </a:lnRef>
            <a:fillRef idx="0">
              <a:schemeClr val="accent3"/>
            </a:fillRef>
            <a:effectRef idx="1">
              <a:schemeClr val="accent3"/>
            </a:effectRef>
            <a:fontRef idx="minor">
              <a:schemeClr val="tx1"/>
            </a:fontRef>
          </p:style>
        </p:cxnSp>
      </p:grpSp>
      <p:grpSp>
        <p:nvGrpSpPr>
          <p:cNvPr id="23" name="Grupo 22">
            <a:extLst>
              <a:ext uri="{FF2B5EF4-FFF2-40B4-BE49-F238E27FC236}">
                <a16:creationId xmlns:a16="http://schemas.microsoft.com/office/drawing/2014/main" id="{C56E58F5-FB2E-FEE0-BEBD-9DBEAE26C792}"/>
              </a:ext>
            </a:extLst>
          </p:cNvPr>
          <p:cNvGrpSpPr/>
          <p:nvPr/>
        </p:nvGrpSpPr>
        <p:grpSpPr>
          <a:xfrm>
            <a:off x="5746377" y="215158"/>
            <a:ext cx="770964" cy="6459073"/>
            <a:chOff x="5746377" y="215158"/>
            <a:chExt cx="770964" cy="6459073"/>
          </a:xfrm>
        </p:grpSpPr>
        <p:grpSp>
          <p:nvGrpSpPr>
            <p:cNvPr id="15" name="Grupo 14">
              <a:extLst>
                <a:ext uri="{FF2B5EF4-FFF2-40B4-BE49-F238E27FC236}">
                  <a16:creationId xmlns:a16="http://schemas.microsoft.com/office/drawing/2014/main" id="{C1669C8A-0C7D-5F78-2F4A-25CCFCBEBFF2}"/>
                </a:ext>
              </a:extLst>
            </p:cNvPr>
            <p:cNvGrpSpPr/>
            <p:nvPr/>
          </p:nvGrpSpPr>
          <p:grpSpPr>
            <a:xfrm>
              <a:off x="5746377" y="215158"/>
              <a:ext cx="770964" cy="439271"/>
              <a:chOff x="5746377" y="179298"/>
              <a:chExt cx="770964" cy="439271"/>
            </a:xfrm>
          </p:grpSpPr>
          <p:sp>
            <p:nvSpPr>
              <p:cNvPr id="6" name="Rectángulo 5">
                <a:extLst>
                  <a:ext uri="{FF2B5EF4-FFF2-40B4-BE49-F238E27FC236}">
                    <a16:creationId xmlns:a16="http://schemas.microsoft.com/office/drawing/2014/main" id="{AC762D78-728A-2DDD-F915-E151050163E7}"/>
                  </a:ext>
                </a:extLst>
              </p:cNvPr>
              <p:cNvSpPr/>
              <p:nvPr/>
            </p:nvSpPr>
            <p:spPr>
              <a:xfrm>
                <a:off x="6284259" y="268943"/>
                <a:ext cx="233082" cy="251012"/>
              </a:xfrm>
              <a:prstGeom prst="rect">
                <a:avLst/>
              </a:prstGeom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MX" dirty="0"/>
              </a:p>
              <a:p>
                <a:pPr algn="ctr"/>
                <a:endParaRPr lang="es-BO" dirty="0"/>
              </a:p>
            </p:txBody>
          </p:sp>
          <p:sp>
            <p:nvSpPr>
              <p:cNvPr id="7" name="Rectángulo 6">
                <a:extLst>
                  <a:ext uri="{FF2B5EF4-FFF2-40B4-BE49-F238E27FC236}">
                    <a16:creationId xmlns:a16="http://schemas.microsoft.com/office/drawing/2014/main" id="{8C51DEC8-6C9C-465E-F27C-6AB0B62BE42E}"/>
                  </a:ext>
                </a:extLst>
              </p:cNvPr>
              <p:cNvSpPr/>
              <p:nvPr/>
            </p:nvSpPr>
            <p:spPr>
              <a:xfrm>
                <a:off x="5746377" y="268943"/>
                <a:ext cx="233082" cy="251012"/>
              </a:xfrm>
              <a:prstGeom prst="rect">
                <a:avLst/>
              </a:prstGeom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BO"/>
              </a:p>
            </p:txBody>
          </p:sp>
          <p:sp>
            <p:nvSpPr>
              <p:cNvPr id="8" name="Arco de bloque 7">
                <a:extLst>
                  <a:ext uri="{FF2B5EF4-FFF2-40B4-BE49-F238E27FC236}">
                    <a16:creationId xmlns:a16="http://schemas.microsoft.com/office/drawing/2014/main" id="{4CEEE9F8-8B82-6ECD-A793-D036C1BD96D3}"/>
                  </a:ext>
                </a:extLst>
              </p:cNvPr>
              <p:cNvSpPr/>
              <p:nvPr/>
            </p:nvSpPr>
            <p:spPr>
              <a:xfrm>
                <a:off x="5800165" y="179298"/>
                <a:ext cx="663386" cy="439271"/>
              </a:xfrm>
              <a:prstGeom prst="blockArc">
                <a:avLst/>
              </a:prstGeom>
              <a:ln>
                <a:noFill/>
              </a:ln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s-BO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109" name="Grupo 108">
              <a:extLst>
                <a:ext uri="{FF2B5EF4-FFF2-40B4-BE49-F238E27FC236}">
                  <a16:creationId xmlns:a16="http://schemas.microsoft.com/office/drawing/2014/main" id="{1D08FE61-1907-BA65-1DF2-2F448C399CB2}"/>
                </a:ext>
              </a:extLst>
            </p:cNvPr>
            <p:cNvGrpSpPr/>
            <p:nvPr/>
          </p:nvGrpSpPr>
          <p:grpSpPr>
            <a:xfrm>
              <a:off x="5746377" y="569264"/>
              <a:ext cx="770964" cy="439271"/>
              <a:chOff x="5746377" y="179298"/>
              <a:chExt cx="770964" cy="439271"/>
            </a:xfrm>
          </p:grpSpPr>
          <p:sp>
            <p:nvSpPr>
              <p:cNvPr id="110" name="Rectángulo 109">
                <a:extLst>
                  <a:ext uri="{FF2B5EF4-FFF2-40B4-BE49-F238E27FC236}">
                    <a16:creationId xmlns:a16="http://schemas.microsoft.com/office/drawing/2014/main" id="{2667B85C-81D2-2D14-2790-FB090E53C160}"/>
                  </a:ext>
                </a:extLst>
              </p:cNvPr>
              <p:cNvSpPr/>
              <p:nvPr/>
            </p:nvSpPr>
            <p:spPr>
              <a:xfrm>
                <a:off x="6284259" y="268943"/>
                <a:ext cx="233082" cy="251012"/>
              </a:xfrm>
              <a:prstGeom prst="rect">
                <a:avLst/>
              </a:prstGeom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MX" dirty="0"/>
              </a:p>
              <a:p>
                <a:pPr algn="ctr"/>
                <a:endParaRPr lang="es-BO" dirty="0"/>
              </a:p>
            </p:txBody>
          </p:sp>
          <p:sp>
            <p:nvSpPr>
              <p:cNvPr id="111" name="Rectángulo 110">
                <a:extLst>
                  <a:ext uri="{FF2B5EF4-FFF2-40B4-BE49-F238E27FC236}">
                    <a16:creationId xmlns:a16="http://schemas.microsoft.com/office/drawing/2014/main" id="{80310C4B-8962-673E-5171-EB4FD2265E68}"/>
                  </a:ext>
                </a:extLst>
              </p:cNvPr>
              <p:cNvSpPr/>
              <p:nvPr/>
            </p:nvSpPr>
            <p:spPr>
              <a:xfrm>
                <a:off x="5746377" y="268943"/>
                <a:ext cx="233082" cy="251012"/>
              </a:xfrm>
              <a:prstGeom prst="rect">
                <a:avLst/>
              </a:prstGeom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BO"/>
              </a:p>
            </p:txBody>
          </p:sp>
          <p:sp>
            <p:nvSpPr>
              <p:cNvPr id="112" name="Arco de bloque 111">
                <a:extLst>
                  <a:ext uri="{FF2B5EF4-FFF2-40B4-BE49-F238E27FC236}">
                    <a16:creationId xmlns:a16="http://schemas.microsoft.com/office/drawing/2014/main" id="{F0657B2D-6054-5B14-ECDA-6FB73AE55FF4}"/>
                  </a:ext>
                </a:extLst>
              </p:cNvPr>
              <p:cNvSpPr/>
              <p:nvPr/>
            </p:nvSpPr>
            <p:spPr>
              <a:xfrm>
                <a:off x="5800165" y="179298"/>
                <a:ext cx="663386" cy="439271"/>
              </a:xfrm>
              <a:prstGeom prst="blockArc">
                <a:avLst/>
              </a:prstGeom>
              <a:ln>
                <a:noFill/>
              </a:ln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s-BO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113" name="Grupo 112">
              <a:extLst>
                <a:ext uri="{FF2B5EF4-FFF2-40B4-BE49-F238E27FC236}">
                  <a16:creationId xmlns:a16="http://schemas.microsoft.com/office/drawing/2014/main" id="{42EE060B-9373-7B91-70D6-6725455D0FA2}"/>
                </a:ext>
              </a:extLst>
            </p:cNvPr>
            <p:cNvGrpSpPr/>
            <p:nvPr/>
          </p:nvGrpSpPr>
          <p:grpSpPr>
            <a:xfrm>
              <a:off x="5746377" y="923370"/>
              <a:ext cx="770964" cy="439271"/>
              <a:chOff x="5746377" y="179298"/>
              <a:chExt cx="770964" cy="439271"/>
            </a:xfrm>
          </p:grpSpPr>
          <p:sp>
            <p:nvSpPr>
              <p:cNvPr id="114" name="Rectángulo 113">
                <a:extLst>
                  <a:ext uri="{FF2B5EF4-FFF2-40B4-BE49-F238E27FC236}">
                    <a16:creationId xmlns:a16="http://schemas.microsoft.com/office/drawing/2014/main" id="{B8AE8968-C319-9942-36C3-2F1AA65CADBE}"/>
                  </a:ext>
                </a:extLst>
              </p:cNvPr>
              <p:cNvSpPr/>
              <p:nvPr/>
            </p:nvSpPr>
            <p:spPr>
              <a:xfrm>
                <a:off x="6284259" y="268943"/>
                <a:ext cx="233082" cy="251012"/>
              </a:xfrm>
              <a:prstGeom prst="rect">
                <a:avLst/>
              </a:prstGeom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MX" dirty="0"/>
              </a:p>
              <a:p>
                <a:pPr algn="ctr"/>
                <a:endParaRPr lang="es-BO" dirty="0"/>
              </a:p>
            </p:txBody>
          </p:sp>
          <p:sp>
            <p:nvSpPr>
              <p:cNvPr id="115" name="Rectángulo 114">
                <a:extLst>
                  <a:ext uri="{FF2B5EF4-FFF2-40B4-BE49-F238E27FC236}">
                    <a16:creationId xmlns:a16="http://schemas.microsoft.com/office/drawing/2014/main" id="{78DD6454-EDDA-62C9-0A71-42F96F3606AD}"/>
                  </a:ext>
                </a:extLst>
              </p:cNvPr>
              <p:cNvSpPr/>
              <p:nvPr/>
            </p:nvSpPr>
            <p:spPr>
              <a:xfrm>
                <a:off x="5746377" y="268943"/>
                <a:ext cx="233082" cy="251012"/>
              </a:xfrm>
              <a:prstGeom prst="rect">
                <a:avLst/>
              </a:prstGeom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BO"/>
              </a:p>
            </p:txBody>
          </p:sp>
          <p:sp>
            <p:nvSpPr>
              <p:cNvPr id="116" name="Arco de bloque 115">
                <a:extLst>
                  <a:ext uri="{FF2B5EF4-FFF2-40B4-BE49-F238E27FC236}">
                    <a16:creationId xmlns:a16="http://schemas.microsoft.com/office/drawing/2014/main" id="{2C85F923-33E0-8D5D-2B86-C20E72FD3FC9}"/>
                  </a:ext>
                </a:extLst>
              </p:cNvPr>
              <p:cNvSpPr/>
              <p:nvPr/>
            </p:nvSpPr>
            <p:spPr>
              <a:xfrm>
                <a:off x="5800165" y="179298"/>
                <a:ext cx="663386" cy="439271"/>
              </a:xfrm>
              <a:prstGeom prst="blockArc">
                <a:avLst/>
              </a:prstGeom>
              <a:ln>
                <a:noFill/>
              </a:ln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s-BO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117" name="Grupo 116">
              <a:extLst>
                <a:ext uri="{FF2B5EF4-FFF2-40B4-BE49-F238E27FC236}">
                  <a16:creationId xmlns:a16="http://schemas.microsoft.com/office/drawing/2014/main" id="{AE12EC4C-5A4F-F563-98E5-9B9854759C81}"/>
                </a:ext>
              </a:extLst>
            </p:cNvPr>
            <p:cNvGrpSpPr/>
            <p:nvPr/>
          </p:nvGrpSpPr>
          <p:grpSpPr>
            <a:xfrm>
              <a:off x="5746377" y="1277476"/>
              <a:ext cx="770964" cy="439271"/>
              <a:chOff x="5746377" y="179298"/>
              <a:chExt cx="770964" cy="439271"/>
            </a:xfrm>
          </p:grpSpPr>
          <p:sp>
            <p:nvSpPr>
              <p:cNvPr id="118" name="Rectángulo 117">
                <a:extLst>
                  <a:ext uri="{FF2B5EF4-FFF2-40B4-BE49-F238E27FC236}">
                    <a16:creationId xmlns:a16="http://schemas.microsoft.com/office/drawing/2014/main" id="{EDCEBFAB-ACEE-4073-2E33-B3C65091CA2A}"/>
                  </a:ext>
                </a:extLst>
              </p:cNvPr>
              <p:cNvSpPr/>
              <p:nvPr/>
            </p:nvSpPr>
            <p:spPr>
              <a:xfrm>
                <a:off x="6284259" y="268943"/>
                <a:ext cx="233082" cy="251012"/>
              </a:xfrm>
              <a:prstGeom prst="rect">
                <a:avLst/>
              </a:prstGeom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MX" dirty="0"/>
              </a:p>
              <a:p>
                <a:pPr algn="ctr"/>
                <a:endParaRPr lang="es-BO" dirty="0"/>
              </a:p>
            </p:txBody>
          </p:sp>
          <p:sp>
            <p:nvSpPr>
              <p:cNvPr id="119" name="Rectángulo 118">
                <a:extLst>
                  <a:ext uri="{FF2B5EF4-FFF2-40B4-BE49-F238E27FC236}">
                    <a16:creationId xmlns:a16="http://schemas.microsoft.com/office/drawing/2014/main" id="{54FD4018-FF4E-5B38-B6FA-164CBD6E1BE3}"/>
                  </a:ext>
                </a:extLst>
              </p:cNvPr>
              <p:cNvSpPr/>
              <p:nvPr/>
            </p:nvSpPr>
            <p:spPr>
              <a:xfrm>
                <a:off x="5746377" y="268943"/>
                <a:ext cx="233082" cy="251012"/>
              </a:xfrm>
              <a:prstGeom prst="rect">
                <a:avLst/>
              </a:prstGeom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BO"/>
              </a:p>
            </p:txBody>
          </p:sp>
          <p:sp>
            <p:nvSpPr>
              <p:cNvPr id="120" name="Arco de bloque 119">
                <a:extLst>
                  <a:ext uri="{FF2B5EF4-FFF2-40B4-BE49-F238E27FC236}">
                    <a16:creationId xmlns:a16="http://schemas.microsoft.com/office/drawing/2014/main" id="{827F808B-1B96-890D-6374-81942082FA85}"/>
                  </a:ext>
                </a:extLst>
              </p:cNvPr>
              <p:cNvSpPr/>
              <p:nvPr/>
            </p:nvSpPr>
            <p:spPr>
              <a:xfrm>
                <a:off x="5800165" y="179298"/>
                <a:ext cx="663386" cy="439271"/>
              </a:xfrm>
              <a:prstGeom prst="blockArc">
                <a:avLst/>
              </a:prstGeom>
              <a:ln>
                <a:noFill/>
              </a:ln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s-BO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121" name="Grupo 120">
              <a:extLst>
                <a:ext uri="{FF2B5EF4-FFF2-40B4-BE49-F238E27FC236}">
                  <a16:creationId xmlns:a16="http://schemas.microsoft.com/office/drawing/2014/main" id="{40538541-F333-9CCC-0794-A097AAEF2BED}"/>
                </a:ext>
              </a:extLst>
            </p:cNvPr>
            <p:cNvGrpSpPr/>
            <p:nvPr/>
          </p:nvGrpSpPr>
          <p:grpSpPr>
            <a:xfrm>
              <a:off x="5746377" y="1631582"/>
              <a:ext cx="770964" cy="439271"/>
              <a:chOff x="5746377" y="179298"/>
              <a:chExt cx="770964" cy="439271"/>
            </a:xfrm>
          </p:grpSpPr>
          <p:sp>
            <p:nvSpPr>
              <p:cNvPr id="122" name="Rectángulo 121">
                <a:extLst>
                  <a:ext uri="{FF2B5EF4-FFF2-40B4-BE49-F238E27FC236}">
                    <a16:creationId xmlns:a16="http://schemas.microsoft.com/office/drawing/2014/main" id="{6AD411EF-0C33-F080-F177-2915B39B283E}"/>
                  </a:ext>
                </a:extLst>
              </p:cNvPr>
              <p:cNvSpPr/>
              <p:nvPr/>
            </p:nvSpPr>
            <p:spPr>
              <a:xfrm>
                <a:off x="6284259" y="268943"/>
                <a:ext cx="233082" cy="251012"/>
              </a:xfrm>
              <a:prstGeom prst="rect">
                <a:avLst/>
              </a:prstGeom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MX" dirty="0"/>
              </a:p>
              <a:p>
                <a:pPr algn="ctr"/>
                <a:endParaRPr lang="es-BO" dirty="0"/>
              </a:p>
            </p:txBody>
          </p:sp>
          <p:sp>
            <p:nvSpPr>
              <p:cNvPr id="123" name="Rectángulo 122">
                <a:extLst>
                  <a:ext uri="{FF2B5EF4-FFF2-40B4-BE49-F238E27FC236}">
                    <a16:creationId xmlns:a16="http://schemas.microsoft.com/office/drawing/2014/main" id="{5BEB0335-CE17-A434-7714-76E95A0470E5}"/>
                  </a:ext>
                </a:extLst>
              </p:cNvPr>
              <p:cNvSpPr/>
              <p:nvPr/>
            </p:nvSpPr>
            <p:spPr>
              <a:xfrm>
                <a:off x="5746377" y="268943"/>
                <a:ext cx="233082" cy="251012"/>
              </a:xfrm>
              <a:prstGeom prst="rect">
                <a:avLst/>
              </a:prstGeom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BO"/>
              </a:p>
            </p:txBody>
          </p:sp>
          <p:sp>
            <p:nvSpPr>
              <p:cNvPr id="124" name="Arco de bloque 123">
                <a:extLst>
                  <a:ext uri="{FF2B5EF4-FFF2-40B4-BE49-F238E27FC236}">
                    <a16:creationId xmlns:a16="http://schemas.microsoft.com/office/drawing/2014/main" id="{D1BF8B79-9BBF-1096-525A-F0E74354879A}"/>
                  </a:ext>
                </a:extLst>
              </p:cNvPr>
              <p:cNvSpPr/>
              <p:nvPr/>
            </p:nvSpPr>
            <p:spPr>
              <a:xfrm>
                <a:off x="5800165" y="179298"/>
                <a:ext cx="663386" cy="439271"/>
              </a:xfrm>
              <a:prstGeom prst="blockArc">
                <a:avLst/>
              </a:prstGeom>
              <a:ln>
                <a:noFill/>
              </a:ln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s-BO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125" name="Grupo 124">
              <a:extLst>
                <a:ext uri="{FF2B5EF4-FFF2-40B4-BE49-F238E27FC236}">
                  <a16:creationId xmlns:a16="http://schemas.microsoft.com/office/drawing/2014/main" id="{81F01AE0-4BFD-C357-DC87-41799891F572}"/>
                </a:ext>
              </a:extLst>
            </p:cNvPr>
            <p:cNvGrpSpPr/>
            <p:nvPr/>
          </p:nvGrpSpPr>
          <p:grpSpPr>
            <a:xfrm>
              <a:off x="5746377" y="1985688"/>
              <a:ext cx="770964" cy="439271"/>
              <a:chOff x="5746377" y="179298"/>
              <a:chExt cx="770964" cy="439271"/>
            </a:xfrm>
          </p:grpSpPr>
          <p:sp>
            <p:nvSpPr>
              <p:cNvPr id="126" name="Rectángulo 125">
                <a:extLst>
                  <a:ext uri="{FF2B5EF4-FFF2-40B4-BE49-F238E27FC236}">
                    <a16:creationId xmlns:a16="http://schemas.microsoft.com/office/drawing/2014/main" id="{63147C0E-5D04-C67C-6F95-4C800CA20A98}"/>
                  </a:ext>
                </a:extLst>
              </p:cNvPr>
              <p:cNvSpPr/>
              <p:nvPr/>
            </p:nvSpPr>
            <p:spPr>
              <a:xfrm>
                <a:off x="6284259" y="268943"/>
                <a:ext cx="233082" cy="251012"/>
              </a:xfrm>
              <a:prstGeom prst="rect">
                <a:avLst/>
              </a:prstGeom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MX" dirty="0"/>
              </a:p>
              <a:p>
                <a:pPr algn="ctr"/>
                <a:endParaRPr lang="es-BO" dirty="0"/>
              </a:p>
            </p:txBody>
          </p:sp>
          <p:sp>
            <p:nvSpPr>
              <p:cNvPr id="127" name="Rectángulo 126">
                <a:extLst>
                  <a:ext uri="{FF2B5EF4-FFF2-40B4-BE49-F238E27FC236}">
                    <a16:creationId xmlns:a16="http://schemas.microsoft.com/office/drawing/2014/main" id="{1F66C800-67CD-632D-9D25-6E4E97824BD4}"/>
                  </a:ext>
                </a:extLst>
              </p:cNvPr>
              <p:cNvSpPr/>
              <p:nvPr/>
            </p:nvSpPr>
            <p:spPr>
              <a:xfrm>
                <a:off x="5746377" y="268943"/>
                <a:ext cx="233082" cy="251012"/>
              </a:xfrm>
              <a:prstGeom prst="rect">
                <a:avLst/>
              </a:prstGeom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BO"/>
              </a:p>
            </p:txBody>
          </p:sp>
          <p:sp>
            <p:nvSpPr>
              <p:cNvPr id="128" name="Arco de bloque 127">
                <a:extLst>
                  <a:ext uri="{FF2B5EF4-FFF2-40B4-BE49-F238E27FC236}">
                    <a16:creationId xmlns:a16="http://schemas.microsoft.com/office/drawing/2014/main" id="{963DEEF1-1D9C-080D-D3A8-7AB791A60DA6}"/>
                  </a:ext>
                </a:extLst>
              </p:cNvPr>
              <p:cNvSpPr/>
              <p:nvPr/>
            </p:nvSpPr>
            <p:spPr>
              <a:xfrm>
                <a:off x="5800165" y="179298"/>
                <a:ext cx="663386" cy="439271"/>
              </a:xfrm>
              <a:prstGeom prst="blockArc">
                <a:avLst/>
              </a:prstGeom>
              <a:ln>
                <a:noFill/>
              </a:ln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s-BO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129" name="Grupo 128">
              <a:extLst>
                <a:ext uri="{FF2B5EF4-FFF2-40B4-BE49-F238E27FC236}">
                  <a16:creationId xmlns:a16="http://schemas.microsoft.com/office/drawing/2014/main" id="{A9BDEC69-BB56-DCBE-9C45-77CF447DC153}"/>
                </a:ext>
              </a:extLst>
            </p:cNvPr>
            <p:cNvGrpSpPr/>
            <p:nvPr/>
          </p:nvGrpSpPr>
          <p:grpSpPr>
            <a:xfrm>
              <a:off x="5746377" y="2339794"/>
              <a:ext cx="770964" cy="439271"/>
              <a:chOff x="5746377" y="179298"/>
              <a:chExt cx="770964" cy="439271"/>
            </a:xfrm>
          </p:grpSpPr>
          <p:sp>
            <p:nvSpPr>
              <p:cNvPr id="130" name="Rectángulo 129">
                <a:extLst>
                  <a:ext uri="{FF2B5EF4-FFF2-40B4-BE49-F238E27FC236}">
                    <a16:creationId xmlns:a16="http://schemas.microsoft.com/office/drawing/2014/main" id="{927C0D6E-CD62-9DB3-9A85-CF7DE876DCD5}"/>
                  </a:ext>
                </a:extLst>
              </p:cNvPr>
              <p:cNvSpPr/>
              <p:nvPr/>
            </p:nvSpPr>
            <p:spPr>
              <a:xfrm>
                <a:off x="6284259" y="268943"/>
                <a:ext cx="233082" cy="251012"/>
              </a:xfrm>
              <a:prstGeom prst="rect">
                <a:avLst/>
              </a:prstGeom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MX" dirty="0"/>
              </a:p>
              <a:p>
                <a:pPr algn="ctr"/>
                <a:endParaRPr lang="es-BO" dirty="0"/>
              </a:p>
            </p:txBody>
          </p:sp>
          <p:sp>
            <p:nvSpPr>
              <p:cNvPr id="131" name="Rectángulo 130">
                <a:extLst>
                  <a:ext uri="{FF2B5EF4-FFF2-40B4-BE49-F238E27FC236}">
                    <a16:creationId xmlns:a16="http://schemas.microsoft.com/office/drawing/2014/main" id="{FB9EE25C-FC71-CB1A-E00C-57F1F3A8444D}"/>
                  </a:ext>
                </a:extLst>
              </p:cNvPr>
              <p:cNvSpPr/>
              <p:nvPr/>
            </p:nvSpPr>
            <p:spPr>
              <a:xfrm>
                <a:off x="5746377" y="268943"/>
                <a:ext cx="233082" cy="251012"/>
              </a:xfrm>
              <a:prstGeom prst="rect">
                <a:avLst/>
              </a:prstGeom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BO"/>
              </a:p>
            </p:txBody>
          </p:sp>
          <p:sp>
            <p:nvSpPr>
              <p:cNvPr id="132" name="Arco de bloque 131">
                <a:extLst>
                  <a:ext uri="{FF2B5EF4-FFF2-40B4-BE49-F238E27FC236}">
                    <a16:creationId xmlns:a16="http://schemas.microsoft.com/office/drawing/2014/main" id="{701BB2FC-96B0-B664-3B7C-538F1F2E7652}"/>
                  </a:ext>
                </a:extLst>
              </p:cNvPr>
              <p:cNvSpPr/>
              <p:nvPr/>
            </p:nvSpPr>
            <p:spPr>
              <a:xfrm>
                <a:off x="5800165" y="179298"/>
                <a:ext cx="663386" cy="439271"/>
              </a:xfrm>
              <a:prstGeom prst="blockArc">
                <a:avLst/>
              </a:prstGeom>
              <a:ln>
                <a:noFill/>
              </a:ln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s-BO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133" name="Grupo 132">
              <a:extLst>
                <a:ext uri="{FF2B5EF4-FFF2-40B4-BE49-F238E27FC236}">
                  <a16:creationId xmlns:a16="http://schemas.microsoft.com/office/drawing/2014/main" id="{1A7958D7-4B4D-84D9-EB0F-9E3BB252D8C1}"/>
                </a:ext>
              </a:extLst>
            </p:cNvPr>
            <p:cNvGrpSpPr/>
            <p:nvPr/>
          </p:nvGrpSpPr>
          <p:grpSpPr>
            <a:xfrm>
              <a:off x="5746377" y="2693900"/>
              <a:ext cx="770964" cy="439271"/>
              <a:chOff x="5746377" y="179298"/>
              <a:chExt cx="770964" cy="439271"/>
            </a:xfrm>
          </p:grpSpPr>
          <p:sp>
            <p:nvSpPr>
              <p:cNvPr id="134" name="Rectángulo 133">
                <a:extLst>
                  <a:ext uri="{FF2B5EF4-FFF2-40B4-BE49-F238E27FC236}">
                    <a16:creationId xmlns:a16="http://schemas.microsoft.com/office/drawing/2014/main" id="{C1E0A6F8-1294-2893-8095-7B775F333D5B}"/>
                  </a:ext>
                </a:extLst>
              </p:cNvPr>
              <p:cNvSpPr/>
              <p:nvPr/>
            </p:nvSpPr>
            <p:spPr>
              <a:xfrm>
                <a:off x="6284259" y="268943"/>
                <a:ext cx="233082" cy="251012"/>
              </a:xfrm>
              <a:prstGeom prst="rect">
                <a:avLst/>
              </a:prstGeom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MX" dirty="0"/>
              </a:p>
              <a:p>
                <a:pPr algn="ctr"/>
                <a:endParaRPr lang="es-BO" dirty="0"/>
              </a:p>
            </p:txBody>
          </p:sp>
          <p:sp>
            <p:nvSpPr>
              <p:cNvPr id="135" name="Rectángulo 134">
                <a:extLst>
                  <a:ext uri="{FF2B5EF4-FFF2-40B4-BE49-F238E27FC236}">
                    <a16:creationId xmlns:a16="http://schemas.microsoft.com/office/drawing/2014/main" id="{81FEC10F-8A2B-C609-C2FF-10D0B1E2601F}"/>
                  </a:ext>
                </a:extLst>
              </p:cNvPr>
              <p:cNvSpPr/>
              <p:nvPr/>
            </p:nvSpPr>
            <p:spPr>
              <a:xfrm>
                <a:off x="5746377" y="268943"/>
                <a:ext cx="233082" cy="251012"/>
              </a:xfrm>
              <a:prstGeom prst="rect">
                <a:avLst/>
              </a:prstGeom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BO"/>
              </a:p>
            </p:txBody>
          </p:sp>
          <p:sp>
            <p:nvSpPr>
              <p:cNvPr id="136" name="Arco de bloque 135">
                <a:extLst>
                  <a:ext uri="{FF2B5EF4-FFF2-40B4-BE49-F238E27FC236}">
                    <a16:creationId xmlns:a16="http://schemas.microsoft.com/office/drawing/2014/main" id="{AE0926D2-83BA-E6F0-771E-31B965B13ED7}"/>
                  </a:ext>
                </a:extLst>
              </p:cNvPr>
              <p:cNvSpPr/>
              <p:nvPr/>
            </p:nvSpPr>
            <p:spPr>
              <a:xfrm>
                <a:off x="5800165" y="179298"/>
                <a:ext cx="663386" cy="439271"/>
              </a:xfrm>
              <a:prstGeom prst="blockArc">
                <a:avLst/>
              </a:prstGeom>
              <a:ln>
                <a:noFill/>
              </a:ln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s-BO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137" name="Grupo 136">
              <a:extLst>
                <a:ext uri="{FF2B5EF4-FFF2-40B4-BE49-F238E27FC236}">
                  <a16:creationId xmlns:a16="http://schemas.microsoft.com/office/drawing/2014/main" id="{384E50C3-EAB8-7CB0-E433-B660A56A2AC7}"/>
                </a:ext>
              </a:extLst>
            </p:cNvPr>
            <p:cNvGrpSpPr/>
            <p:nvPr/>
          </p:nvGrpSpPr>
          <p:grpSpPr>
            <a:xfrm>
              <a:off x="5746377" y="3048006"/>
              <a:ext cx="770964" cy="439271"/>
              <a:chOff x="5746377" y="179298"/>
              <a:chExt cx="770964" cy="439271"/>
            </a:xfrm>
          </p:grpSpPr>
          <p:sp>
            <p:nvSpPr>
              <p:cNvPr id="138" name="Rectángulo 137">
                <a:extLst>
                  <a:ext uri="{FF2B5EF4-FFF2-40B4-BE49-F238E27FC236}">
                    <a16:creationId xmlns:a16="http://schemas.microsoft.com/office/drawing/2014/main" id="{32ACF724-4250-4E68-DB85-228BE2CC7B47}"/>
                  </a:ext>
                </a:extLst>
              </p:cNvPr>
              <p:cNvSpPr/>
              <p:nvPr/>
            </p:nvSpPr>
            <p:spPr>
              <a:xfrm>
                <a:off x="6284259" y="268943"/>
                <a:ext cx="233082" cy="251012"/>
              </a:xfrm>
              <a:prstGeom prst="rect">
                <a:avLst/>
              </a:prstGeom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MX" dirty="0"/>
              </a:p>
              <a:p>
                <a:pPr algn="ctr"/>
                <a:endParaRPr lang="es-BO" dirty="0"/>
              </a:p>
            </p:txBody>
          </p:sp>
          <p:sp>
            <p:nvSpPr>
              <p:cNvPr id="139" name="Rectángulo 138">
                <a:extLst>
                  <a:ext uri="{FF2B5EF4-FFF2-40B4-BE49-F238E27FC236}">
                    <a16:creationId xmlns:a16="http://schemas.microsoft.com/office/drawing/2014/main" id="{70EF9243-4F42-98BD-2E7D-BF23EEBF9F47}"/>
                  </a:ext>
                </a:extLst>
              </p:cNvPr>
              <p:cNvSpPr/>
              <p:nvPr/>
            </p:nvSpPr>
            <p:spPr>
              <a:xfrm>
                <a:off x="5746377" y="268943"/>
                <a:ext cx="233082" cy="251012"/>
              </a:xfrm>
              <a:prstGeom prst="rect">
                <a:avLst/>
              </a:prstGeom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BO"/>
              </a:p>
            </p:txBody>
          </p:sp>
          <p:sp>
            <p:nvSpPr>
              <p:cNvPr id="140" name="Arco de bloque 139">
                <a:extLst>
                  <a:ext uri="{FF2B5EF4-FFF2-40B4-BE49-F238E27FC236}">
                    <a16:creationId xmlns:a16="http://schemas.microsoft.com/office/drawing/2014/main" id="{F0405454-A797-5B84-F107-36A76103755D}"/>
                  </a:ext>
                </a:extLst>
              </p:cNvPr>
              <p:cNvSpPr/>
              <p:nvPr/>
            </p:nvSpPr>
            <p:spPr>
              <a:xfrm>
                <a:off x="5800165" y="179298"/>
                <a:ext cx="663386" cy="439271"/>
              </a:xfrm>
              <a:prstGeom prst="blockArc">
                <a:avLst/>
              </a:prstGeom>
              <a:ln>
                <a:noFill/>
              </a:ln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s-BO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141" name="Grupo 140">
              <a:extLst>
                <a:ext uri="{FF2B5EF4-FFF2-40B4-BE49-F238E27FC236}">
                  <a16:creationId xmlns:a16="http://schemas.microsoft.com/office/drawing/2014/main" id="{75A81447-E0C6-E45E-276B-A167C179DEF0}"/>
                </a:ext>
              </a:extLst>
            </p:cNvPr>
            <p:cNvGrpSpPr/>
            <p:nvPr/>
          </p:nvGrpSpPr>
          <p:grpSpPr>
            <a:xfrm>
              <a:off x="5746377" y="3402112"/>
              <a:ext cx="770964" cy="439271"/>
              <a:chOff x="5746377" y="179298"/>
              <a:chExt cx="770964" cy="439271"/>
            </a:xfrm>
          </p:grpSpPr>
          <p:sp>
            <p:nvSpPr>
              <p:cNvPr id="142" name="Rectángulo 141">
                <a:extLst>
                  <a:ext uri="{FF2B5EF4-FFF2-40B4-BE49-F238E27FC236}">
                    <a16:creationId xmlns:a16="http://schemas.microsoft.com/office/drawing/2014/main" id="{63201903-D80D-8A36-A9A1-CD08E121BBEA}"/>
                  </a:ext>
                </a:extLst>
              </p:cNvPr>
              <p:cNvSpPr/>
              <p:nvPr/>
            </p:nvSpPr>
            <p:spPr>
              <a:xfrm>
                <a:off x="6284259" y="268943"/>
                <a:ext cx="233082" cy="251012"/>
              </a:xfrm>
              <a:prstGeom prst="rect">
                <a:avLst/>
              </a:prstGeom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MX" dirty="0"/>
              </a:p>
              <a:p>
                <a:pPr algn="ctr"/>
                <a:endParaRPr lang="es-BO" dirty="0"/>
              </a:p>
            </p:txBody>
          </p:sp>
          <p:sp>
            <p:nvSpPr>
              <p:cNvPr id="143" name="Rectángulo 142">
                <a:extLst>
                  <a:ext uri="{FF2B5EF4-FFF2-40B4-BE49-F238E27FC236}">
                    <a16:creationId xmlns:a16="http://schemas.microsoft.com/office/drawing/2014/main" id="{FE4C8132-F200-F020-9492-A7378E90E00E}"/>
                  </a:ext>
                </a:extLst>
              </p:cNvPr>
              <p:cNvSpPr/>
              <p:nvPr/>
            </p:nvSpPr>
            <p:spPr>
              <a:xfrm>
                <a:off x="5746377" y="268943"/>
                <a:ext cx="233082" cy="251012"/>
              </a:xfrm>
              <a:prstGeom prst="rect">
                <a:avLst/>
              </a:prstGeom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BO"/>
              </a:p>
            </p:txBody>
          </p:sp>
          <p:sp>
            <p:nvSpPr>
              <p:cNvPr id="144" name="Arco de bloque 143">
                <a:extLst>
                  <a:ext uri="{FF2B5EF4-FFF2-40B4-BE49-F238E27FC236}">
                    <a16:creationId xmlns:a16="http://schemas.microsoft.com/office/drawing/2014/main" id="{B08B91F0-37E1-28CC-5020-6DC27F1789AC}"/>
                  </a:ext>
                </a:extLst>
              </p:cNvPr>
              <p:cNvSpPr/>
              <p:nvPr/>
            </p:nvSpPr>
            <p:spPr>
              <a:xfrm>
                <a:off x="5800165" y="179298"/>
                <a:ext cx="663386" cy="439271"/>
              </a:xfrm>
              <a:prstGeom prst="blockArc">
                <a:avLst/>
              </a:prstGeom>
              <a:ln>
                <a:noFill/>
              </a:ln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s-BO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145" name="Grupo 144">
              <a:extLst>
                <a:ext uri="{FF2B5EF4-FFF2-40B4-BE49-F238E27FC236}">
                  <a16:creationId xmlns:a16="http://schemas.microsoft.com/office/drawing/2014/main" id="{BD256FE0-22C0-DB7F-A3AE-DB028EE768BB}"/>
                </a:ext>
              </a:extLst>
            </p:cNvPr>
            <p:cNvGrpSpPr/>
            <p:nvPr/>
          </p:nvGrpSpPr>
          <p:grpSpPr>
            <a:xfrm>
              <a:off x="5746377" y="3756218"/>
              <a:ext cx="770964" cy="439271"/>
              <a:chOff x="5746377" y="179298"/>
              <a:chExt cx="770964" cy="439271"/>
            </a:xfrm>
          </p:grpSpPr>
          <p:sp>
            <p:nvSpPr>
              <p:cNvPr id="146" name="Rectángulo 145">
                <a:extLst>
                  <a:ext uri="{FF2B5EF4-FFF2-40B4-BE49-F238E27FC236}">
                    <a16:creationId xmlns:a16="http://schemas.microsoft.com/office/drawing/2014/main" id="{3F945F7D-7835-0260-1D51-DF4FD1B96AB8}"/>
                  </a:ext>
                </a:extLst>
              </p:cNvPr>
              <p:cNvSpPr/>
              <p:nvPr/>
            </p:nvSpPr>
            <p:spPr>
              <a:xfrm>
                <a:off x="6284259" y="268943"/>
                <a:ext cx="233082" cy="251012"/>
              </a:xfrm>
              <a:prstGeom prst="rect">
                <a:avLst/>
              </a:prstGeom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MX" dirty="0"/>
              </a:p>
              <a:p>
                <a:pPr algn="ctr"/>
                <a:endParaRPr lang="es-BO" dirty="0"/>
              </a:p>
            </p:txBody>
          </p:sp>
          <p:sp>
            <p:nvSpPr>
              <p:cNvPr id="147" name="Rectángulo 146">
                <a:extLst>
                  <a:ext uri="{FF2B5EF4-FFF2-40B4-BE49-F238E27FC236}">
                    <a16:creationId xmlns:a16="http://schemas.microsoft.com/office/drawing/2014/main" id="{54D2DC69-E41C-7ECD-44AD-B2EE518B545D}"/>
                  </a:ext>
                </a:extLst>
              </p:cNvPr>
              <p:cNvSpPr/>
              <p:nvPr/>
            </p:nvSpPr>
            <p:spPr>
              <a:xfrm>
                <a:off x="5746377" y="268943"/>
                <a:ext cx="233082" cy="251012"/>
              </a:xfrm>
              <a:prstGeom prst="rect">
                <a:avLst/>
              </a:prstGeom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BO"/>
              </a:p>
            </p:txBody>
          </p:sp>
          <p:sp>
            <p:nvSpPr>
              <p:cNvPr id="148" name="Arco de bloque 147">
                <a:extLst>
                  <a:ext uri="{FF2B5EF4-FFF2-40B4-BE49-F238E27FC236}">
                    <a16:creationId xmlns:a16="http://schemas.microsoft.com/office/drawing/2014/main" id="{F7D899EB-D4B6-5574-E9F9-8269208B826B}"/>
                  </a:ext>
                </a:extLst>
              </p:cNvPr>
              <p:cNvSpPr/>
              <p:nvPr/>
            </p:nvSpPr>
            <p:spPr>
              <a:xfrm>
                <a:off x="5800165" y="179298"/>
                <a:ext cx="663386" cy="439271"/>
              </a:xfrm>
              <a:prstGeom prst="blockArc">
                <a:avLst/>
              </a:prstGeom>
              <a:ln>
                <a:noFill/>
              </a:ln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s-BO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149" name="Grupo 148">
              <a:extLst>
                <a:ext uri="{FF2B5EF4-FFF2-40B4-BE49-F238E27FC236}">
                  <a16:creationId xmlns:a16="http://schemas.microsoft.com/office/drawing/2014/main" id="{111AB886-4863-C79E-3C1D-88B819208790}"/>
                </a:ext>
              </a:extLst>
            </p:cNvPr>
            <p:cNvGrpSpPr/>
            <p:nvPr/>
          </p:nvGrpSpPr>
          <p:grpSpPr>
            <a:xfrm>
              <a:off x="5746377" y="4110324"/>
              <a:ext cx="770964" cy="439271"/>
              <a:chOff x="5746377" y="179298"/>
              <a:chExt cx="770964" cy="439271"/>
            </a:xfrm>
          </p:grpSpPr>
          <p:sp>
            <p:nvSpPr>
              <p:cNvPr id="150" name="Rectángulo 149">
                <a:extLst>
                  <a:ext uri="{FF2B5EF4-FFF2-40B4-BE49-F238E27FC236}">
                    <a16:creationId xmlns:a16="http://schemas.microsoft.com/office/drawing/2014/main" id="{F379F25E-B534-A870-974D-40B3245ED5D2}"/>
                  </a:ext>
                </a:extLst>
              </p:cNvPr>
              <p:cNvSpPr/>
              <p:nvPr/>
            </p:nvSpPr>
            <p:spPr>
              <a:xfrm>
                <a:off x="6284259" y="268943"/>
                <a:ext cx="233082" cy="251012"/>
              </a:xfrm>
              <a:prstGeom prst="rect">
                <a:avLst/>
              </a:prstGeom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MX" dirty="0"/>
              </a:p>
              <a:p>
                <a:pPr algn="ctr"/>
                <a:endParaRPr lang="es-BO" dirty="0"/>
              </a:p>
            </p:txBody>
          </p:sp>
          <p:sp>
            <p:nvSpPr>
              <p:cNvPr id="151" name="Rectángulo 150">
                <a:extLst>
                  <a:ext uri="{FF2B5EF4-FFF2-40B4-BE49-F238E27FC236}">
                    <a16:creationId xmlns:a16="http://schemas.microsoft.com/office/drawing/2014/main" id="{AF0B135E-D77A-2E43-290C-AE8AF021FE55}"/>
                  </a:ext>
                </a:extLst>
              </p:cNvPr>
              <p:cNvSpPr/>
              <p:nvPr/>
            </p:nvSpPr>
            <p:spPr>
              <a:xfrm>
                <a:off x="5746377" y="268943"/>
                <a:ext cx="233082" cy="251012"/>
              </a:xfrm>
              <a:prstGeom prst="rect">
                <a:avLst/>
              </a:prstGeom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BO"/>
              </a:p>
            </p:txBody>
          </p:sp>
          <p:sp>
            <p:nvSpPr>
              <p:cNvPr id="152" name="Arco de bloque 151">
                <a:extLst>
                  <a:ext uri="{FF2B5EF4-FFF2-40B4-BE49-F238E27FC236}">
                    <a16:creationId xmlns:a16="http://schemas.microsoft.com/office/drawing/2014/main" id="{44960E03-3FD3-37FD-BE9C-C61C3E4C41D1}"/>
                  </a:ext>
                </a:extLst>
              </p:cNvPr>
              <p:cNvSpPr/>
              <p:nvPr/>
            </p:nvSpPr>
            <p:spPr>
              <a:xfrm>
                <a:off x="5800165" y="179298"/>
                <a:ext cx="663386" cy="439271"/>
              </a:xfrm>
              <a:prstGeom prst="blockArc">
                <a:avLst/>
              </a:prstGeom>
              <a:ln>
                <a:noFill/>
              </a:ln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s-BO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153" name="Grupo 152">
              <a:extLst>
                <a:ext uri="{FF2B5EF4-FFF2-40B4-BE49-F238E27FC236}">
                  <a16:creationId xmlns:a16="http://schemas.microsoft.com/office/drawing/2014/main" id="{3A24A252-9DDD-107D-17D8-DDDC04C1F397}"/>
                </a:ext>
              </a:extLst>
            </p:cNvPr>
            <p:cNvGrpSpPr/>
            <p:nvPr/>
          </p:nvGrpSpPr>
          <p:grpSpPr>
            <a:xfrm>
              <a:off x="5746377" y="4464430"/>
              <a:ext cx="770964" cy="439271"/>
              <a:chOff x="5746377" y="179298"/>
              <a:chExt cx="770964" cy="439271"/>
            </a:xfrm>
          </p:grpSpPr>
          <p:sp>
            <p:nvSpPr>
              <p:cNvPr id="154" name="Rectángulo 153">
                <a:extLst>
                  <a:ext uri="{FF2B5EF4-FFF2-40B4-BE49-F238E27FC236}">
                    <a16:creationId xmlns:a16="http://schemas.microsoft.com/office/drawing/2014/main" id="{A0F481D2-97EA-207E-412D-EC6C8F120FFC}"/>
                  </a:ext>
                </a:extLst>
              </p:cNvPr>
              <p:cNvSpPr/>
              <p:nvPr/>
            </p:nvSpPr>
            <p:spPr>
              <a:xfrm>
                <a:off x="6284259" y="268943"/>
                <a:ext cx="233082" cy="251012"/>
              </a:xfrm>
              <a:prstGeom prst="rect">
                <a:avLst/>
              </a:prstGeom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MX" dirty="0"/>
              </a:p>
              <a:p>
                <a:pPr algn="ctr"/>
                <a:endParaRPr lang="es-BO" dirty="0"/>
              </a:p>
            </p:txBody>
          </p:sp>
          <p:sp>
            <p:nvSpPr>
              <p:cNvPr id="155" name="Rectángulo 154">
                <a:extLst>
                  <a:ext uri="{FF2B5EF4-FFF2-40B4-BE49-F238E27FC236}">
                    <a16:creationId xmlns:a16="http://schemas.microsoft.com/office/drawing/2014/main" id="{252ED4C8-E4DE-4948-EE0E-11134BB6FCAF}"/>
                  </a:ext>
                </a:extLst>
              </p:cNvPr>
              <p:cNvSpPr/>
              <p:nvPr/>
            </p:nvSpPr>
            <p:spPr>
              <a:xfrm>
                <a:off x="5746377" y="268943"/>
                <a:ext cx="233082" cy="251012"/>
              </a:xfrm>
              <a:prstGeom prst="rect">
                <a:avLst/>
              </a:prstGeom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BO"/>
              </a:p>
            </p:txBody>
          </p:sp>
          <p:sp>
            <p:nvSpPr>
              <p:cNvPr id="156" name="Arco de bloque 155">
                <a:extLst>
                  <a:ext uri="{FF2B5EF4-FFF2-40B4-BE49-F238E27FC236}">
                    <a16:creationId xmlns:a16="http://schemas.microsoft.com/office/drawing/2014/main" id="{88EAB0F7-2A57-E412-7534-E6EAFC820F9E}"/>
                  </a:ext>
                </a:extLst>
              </p:cNvPr>
              <p:cNvSpPr/>
              <p:nvPr/>
            </p:nvSpPr>
            <p:spPr>
              <a:xfrm>
                <a:off x="5800165" y="179298"/>
                <a:ext cx="663386" cy="439271"/>
              </a:xfrm>
              <a:prstGeom prst="blockArc">
                <a:avLst/>
              </a:prstGeom>
              <a:ln>
                <a:noFill/>
              </a:ln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s-BO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157" name="Grupo 156">
              <a:extLst>
                <a:ext uri="{FF2B5EF4-FFF2-40B4-BE49-F238E27FC236}">
                  <a16:creationId xmlns:a16="http://schemas.microsoft.com/office/drawing/2014/main" id="{4705D9E2-F8DC-444E-4581-C485D656A2DB}"/>
                </a:ext>
              </a:extLst>
            </p:cNvPr>
            <p:cNvGrpSpPr/>
            <p:nvPr/>
          </p:nvGrpSpPr>
          <p:grpSpPr>
            <a:xfrm>
              <a:off x="5746377" y="4818536"/>
              <a:ext cx="770964" cy="439271"/>
              <a:chOff x="5746377" y="179298"/>
              <a:chExt cx="770964" cy="439271"/>
            </a:xfrm>
          </p:grpSpPr>
          <p:sp>
            <p:nvSpPr>
              <p:cNvPr id="158" name="Rectángulo 157">
                <a:extLst>
                  <a:ext uri="{FF2B5EF4-FFF2-40B4-BE49-F238E27FC236}">
                    <a16:creationId xmlns:a16="http://schemas.microsoft.com/office/drawing/2014/main" id="{50EB4D87-FFCC-AA93-5255-EBEF8FECA9A0}"/>
                  </a:ext>
                </a:extLst>
              </p:cNvPr>
              <p:cNvSpPr/>
              <p:nvPr/>
            </p:nvSpPr>
            <p:spPr>
              <a:xfrm>
                <a:off x="6284259" y="268943"/>
                <a:ext cx="233082" cy="251012"/>
              </a:xfrm>
              <a:prstGeom prst="rect">
                <a:avLst/>
              </a:prstGeom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MX" dirty="0"/>
              </a:p>
              <a:p>
                <a:pPr algn="ctr"/>
                <a:endParaRPr lang="es-BO" dirty="0"/>
              </a:p>
            </p:txBody>
          </p:sp>
          <p:sp>
            <p:nvSpPr>
              <p:cNvPr id="159" name="Rectángulo 158">
                <a:extLst>
                  <a:ext uri="{FF2B5EF4-FFF2-40B4-BE49-F238E27FC236}">
                    <a16:creationId xmlns:a16="http://schemas.microsoft.com/office/drawing/2014/main" id="{EEA41FC4-EAF7-8DFD-D4FD-07310BAD0F70}"/>
                  </a:ext>
                </a:extLst>
              </p:cNvPr>
              <p:cNvSpPr/>
              <p:nvPr/>
            </p:nvSpPr>
            <p:spPr>
              <a:xfrm>
                <a:off x="5746377" y="268943"/>
                <a:ext cx="233082" cy="251012"/>
              </a:xfrm>
              <a:prstGeom prst="rect">
                <a:avLst/>
              </a:prstGeom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BO"/>
              </a:p>
            </p:txBody>
          </p:sp>
          <p:sp>
            <p:nvSpPr>
              <p:cNvPr id="160" name="Arco de bloque 159">
                <a:extLst>
                  <a:ext uri="{FF2B5EF4-FFF2-40B4-BE49-F238E27FC236}">
                    <a16:creationId xmlns:a16="http://schemas.microsoft.com/office/drawing/2014/main" id="{B3D25554-64C8-CFBF-F2E4-6FABEDA99B69}"/>
                  </a:ext>
                </a:extLst>
              </p:cNvPr>
              <p:cNvSpPr/>
              <p:nvPr/>
            </p:nvSpPr>
            <p:spPr>
              <a:xfrm>
                <a:off x="5800165" y="179298"/>
                <a:ext cx="663386" cy="439271"/>
              </a:xfrm>
              <a:prstGeom prst="blockArc">
                <a:avLst/>
              </a:prstGeom>
              <a:ln>
                <a:noFill/>
              </a:ln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s-BO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161" name="Grupo 160">
              <a:extLst>
                <a:ext uri="{FF2B5EF4-FFF2-40B4-BE49-F238E27FC236}">
                  <a16:creationId xmlns:a16="http://schemas.microsoft.com/office/drawing/2014/main" id="{79907484-7B1B-51BF-DCD5-C9C9F11861E6}"/>
                </a:ext>
              </a:extLst>
            </p:cNvPr>
            <p:cNvGrpSpPr/>
            <p:nvPr/>
          </p:nvGrpSpPr>
          <p:grpSpPr>
            <a:xfrm>
              <a:off x="5746377" y="5172642"/>
              <a:ext cx="770964" cy="439271"/>
              <a:chOff x="5746377" y="179298"/>
              <a:chExt cx="770964" cy="439271"/>
            </a:xfrm>
          </p:grpSpPr>
          <p:sp>
            <p:nvSpPr>
              <p:cNvPr id="162" name="Rectángulo 161">
                <a:extLst>
                  <a:ext uri="{FF2B5EF4-FFF2-40B4-BE49-F238E27FC236}">
                    <a16:creationId xmlns:a16="http://schemas.microsoft.com/office/drawing/2014/main" id="{CBBF09FE-7C52-DD03-8709-2AA8A7CEAC61}"/>
                  </a:ext>
                </a:extLst>
              </p:cNvPr>
              <p:cNvSpPr/>
              <p:nvPr/>
            </p:nvSpPr>
            <p:spPr>
              <a:xfrm>
                <a:off x="6284259" y="268943"/>
                <a:ext cx="233082" cy="251012"/>
              </a:xfrm>
              <a:prstGeom prst="rect">
                <a:avLst/>
              </a:prstGeom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MX" dirty="0"/>
              </a:p>
              <a:p>
                <a:pPr algn="ctr"/>
                <a:endParaRPr lang="es-BO" dirty="0"/>
              </a:p>
            </p:txBody>
          </p:sp>
          <p:sp>
            <p:nvSpPr>
              <p:cNvPr id="163" name="Rectángulo 162">
                <a:extLst>
                  <a:ext uri="{FF2B5EF4-FFF2-40B4-BE49-F238E27FC236}">
                    <a16:creationId xmlns:a16="http://schemas.microsoft.com/office/drawing/2014/main" id="{D206ED59-AD88-5DD9-FD02-A17E203A161D}"/>
                  </a:ext>
                </a:extLst>
              </p:cNvPr>
              <p:cNvSpPr/>
              <p:nvPr/>
            </p:nvSpPr>
            <p:spPr>
              <a:xfrm>
                <a:off x="5746377" y="268943"/>
                <a:ext cx="233082" cy="251012"/>
              </a:xfrm>
              <a:prstGeom prst="rect">
                <a:avLst/>
              </a:prstGeom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BO"/>
              </a:p>
            </p:txBody>
          </p:sp>
          <p:sp>
            <p:nvSpPr>
              <p:cNvPr id="164" name="Arco de bloque 163">
                <a:extLst>
                  <a:ext uri="{FF2B5EF4-FFF2-40B4-BE49-F238E27FC236}">
                    <a16:creationId xmlns:a16="http://schemas.microsoft.com/office/drawing/2014/main" id="{33EA30C4-D3B4-9111-0A5D-1FAD08A198E7}"/>
                  </a:ext>
                </a:extLst>
              </p:cNvPr>
              <p:cNvSpPr/>
              <p:nvPr/>
            </p:nvSpPr>
            <p:spPr>
              <a:xfrm>
                <a:off x="5800165" y="179298"/>
                <a:ext cx="663386" cy="439271"/>
              </a:xfrm>
              <a:prstGeom prst="blockArc">
                <a:avLst/>
              </a:prstGeom>
              <a:ln>
                <a:noFill/>
              </a:ln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s-BO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165" name="Grupo 164">
              <a:extLst>
                <a:ext uri="{FF2B5EF4-FFF2-40B4-BE49-F238E27FC236}">
                  <a16:creationId xmlns:a16="http://schemas.microsoft.com/office/drawing/2014/main" id="{4C47ACF9-5109-8608-4B23-13AACA51C706}"/>
                </a:ext>
              </a:extLst>
            </p:cNvPr>
            <p:cNvGrpSpPr/>
            <p:nvPr/>
          </p:nvGrpSpPr>
          <p:grpSpPr>
            <a:xfrm>
              <a:off x="5746377" y="5526748"/>
              <a:ext cx="770964" cy="439271"/>
              <a:chOff x="5746377" y="179298"/>
              <a:chExt cx="770964" cy="439271"/>
            </a:xfrm>
          </p:grpSpPr>
          <p:sp>
            <p:nvSpPr>
              <p:cNvPr id="166" name="Rectángulo 165">
                <a:extLst>
                  <a:ext uri="{FF2B5EF4-FFF2-40B4-BE49-F238E27FC236}">
                    <a16:creationId xmlns:a16="http://schemas.microsoft.com/office/drawing/2014/main" id="{F4608A4F-1052-4B8F-17FD-2B64416B363A}"/>
                  </a:ext>
                </a:extLst>
              </p:cNvPr>
              <p:cNvSpPr/>
              <p:nvPr/>
            </p:nvSpPr>
            <p:spPr>
              <a:xfrm>
                <a:off x="6284259" y="268943"/>
                <a:ext cx="233082" cy="251012"/>
              </a:xfrm>
              <a:prstGeom prst="rect">
                <a:avLst/>
              </a:prstGeom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MX" dirty="0"/>
              </a:p>
              <a:p>
                <a:pPr algn="ctr"/>
                <a:endParaRPr lang="es-BO" dirty="0"/>
              </a:p>
            </p:txBody>
          </p:sp>
          <p:sp>
            <p:nvSpPr>
              <p:cNvPr id="167" name="Rectángulo 166">
                <a:extLst>
                  <a:ext uri="{FF2B5EF4-FFF2-40B4-BE49-F238E27FC236}">
                    <a16:creationId xmlns:a16="http://schemas.microsoft.com/office/drawing/2014/main" id="{4BA01469-D0ED-2E5B-3448-22D839048173}"/>
                  </a:ext>
                </a:extLst>
              </p:cNvPr>
              <p:cNvSpPr/>
              <p:nvPr/>
            </p:nvSpPr>
            <p:spPr>
              <a:xfrm>
                <a:off x="5746377" y="268943"/>
                <a:ext cx="233082" cy="251012"/>
              </a:xfrm>
              <a:prstGeom prst="rect">
                <a:avLst/>
              </a:prstGeom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BO"/>
              </a:p>
            </p:txBody>
          </p:sp>
          <p:sp>
            <p:nvSpPr>
              <p:cNvPr id="168" name="Arco de bloque 167">
                <a:extLst>
                  <a:ext uri="{FF2B5EF4-FFF2-40B4-BE49-F238E27FC236}">
                    <a16:creationId xmlns:a16="http://schemas.microsoft.com/office/drawing/2014/main" id="{490DA071-EF4E-8FCD-565B-808B96DE1015}"/>
                  </a:ext>
                </a:extLst>
              </p:cNvPr>
              <p:cNvSpPr/>
              <p:nvPr/>
            </p:nvSpPr>
            <p:spPr>
              <a:xfrm>
                <a:off x="5800165" y="179298"/>
                <a:ext cx="663386" cy="439271"/>
              </a:xfrm>
              <a:prstGeom prst="blockArc">
                <a:avLst/>
              </a:prstGeom>
              <a:ln>
                <a:noFill/>
              </a:ln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s-BO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169" name="Grupo 168">
              <a:extLst>
                <a:ext uri="{FF2B5EF4-FFF2-40B4-BE49-F238E27FC236}">
                  <a16:creationId xmlns:a16="http://schemas.microsoft.com/office/drawing/2014/main" id="{B00BCE5C-93F0-F306-B355-6D11D1CCA0A3}"/>
                </a:ext>
              </a:extLst>
            </p:cNvPr>
            <p:cNvGrpSpPr/>
            <p:nvPr/>
          </p:nvGrpSpPr>
          <p:grpSpPr>
            <a:xfrm>
              <a:off x="5746377" y="5880854"/>
              <a:ext cx="770964" cy="439271"/>
              <a:chOff x="5746377" y="179298"/>
              <a:chExt cx="770964" cy="439271"/>
            </a:xfrm>
          </p:grpSpPr>
          <p:sp>
            <p:nvSpPr>
              <p:cNvPr id="170" name="Rectángulo 169">
                <a:extLst>
                  <a:ext uri="{FF2B5EF4-FFF2-40B4-BE49-F238E27FC236}">
                    <a16:creationId xmlns:a16="http://schemas.microsoft.com/office/drawing/2014/main" id="{BFD51002-BBE0-14D0-A11F-31E0E8604A0D}"/>
                  </a:ext>
                </a:extLst>
              </p:cNvPr>
              <p:cNvSpPr/>
              <p:nvPr/>
            </p:nvSpPr>
            <p:spPr>
              <a:xfrm>
                <a:off x="6284259" y="268943"/>
                <a:ext cx="233082" cy="251012"/>
              </a:xfrm>
              <a:prstGeom prst="rect">
                <a:avLst/>
              </a:prstGeom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MX" dirty="0"/>
              </a:p>
              <a:p>
                <a:pPr algn="ctr"/>
                <a:endParaRPr lang="es-BO" dirty="0"/>
              </a:p>
            </p:txBody>
          </p:sp>
          <p:sp>
            <p:nvSpPr>
              <p:cNvPr id="171" name="Rectángulo 170">
                <a:extLst>
                  <a:ext uri="{FF2B5EF4-FFF2-40B4-BE49-F238E27FC236}">
                    <a16:creationId xmlns:a16="http://schemas.microsoft.com/office/drawing/2014/main" id="{54AF9567-659D-1513-E817-78EBE77812DF}"/>
                  </a:ext>
                </a:extLst>
              </p:cNvPr>
              <p:cNvSpPr/>
              <p:nvPr/>
            </p:nvSpPr>
            <p:spPr>
              <a:xfrm>
                <a:off x="5746377" y="268943"/>
                <a:ext cx="233082" cy="251012"/>
              </a:xfrm>
              <a:prstGeom prst="rect">
                <a:avLst/>
              </a:prstGeom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BO"/>
              </a:p>
            </p:txBody>
          </p:sp>
          <p:sp>
            <p:nvSpPr>
              <p:cNvPr id="172" name="Arco de bloque 171">
                <a:extLst>
                  <a:ext uri="{FF2B5EF4-FFF2-40B4-BE49-F238E27FC236}">
                    <a16:creationId xmlns:a16="http://schemas.microsoft.com/office/drawing/2014/main" id="{1A98759A-9662-DDF7-BF0F-BD9894BD7E51}"/>
                  </a:ext>
                </a:extLst>
              </p:cNvPr>
              <p:cNvSpPr/>
              <p:nvPr/>
            </p:nvSpPr>
            <p:spPr>
              <a:xfrm>
                <a:off x="5800165" y="179298"/>
                <a:ext cx="663386" cy="439271"/>
              </a:xfrm>
              <a:prstGeom prst="blockArc">
                <a:avLst/>
              </a:prstGeom>
              <a:ln>
                <a:noFill/>
              </a:ln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s-BO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173" name="Grupo 172">
              <a:extLst>
                <a:ext uri="{FF2B5EF4-FFF2-40B4-BE49-F238E27FC236}">
                  <a16:creationId xmlns:a16="http://schemas.microsoft.com/office/drawing/2014/main" id="{C930EE14-FE05-644A-7C6A-8D5BD1E42D8C}"/>
                </a:ext>
              </a:extLst>
            </p:cNvPr>
            <p:cNvGrpSpPr/>
            <p:nvPr/>
          </p:nvGrpSpPr>
          <p:grpSpPr>
            <a:xfrm>
              <a:off x="5746377" y="6234960"/>
              <a:ext cx="770964" cy="439271"/>
              <a:chOff x="5746377" y="179298"/>
              <a:chExt cx="770964" cy="439271"/>
            </a:xfrm>
          </p:grpSpPr>
          <p:sp>
            <p:nvSpPr>
              <p:cNvPr id="174" name="Rectángulo 173">
                <a:extLst>
                  <a:ext uri="{FF2B5EF4-FFF2-40B4-BE49-F238E27FC236}">
                    <a16:creationId xmlns:a16="http://schemas.microsoft.com/office/drawing/2014/main" id="{C0A3B7E1-8831-57B8-7FAB-E941E3E50465}"/>
                  </a:ext>
                </a:extLst>
              </p:cNvPr>
              <p:cNvSpPr/>
              <p:nvPr/>
            </p:nvSpPr>
            <p:spPr>
              <a:xfrm>
                <a:off x="6284259" y="268943"/>
                <a:ext cx="233082" cy="251012"/>
              </a:xfrm>
              <a:prstGeom prst="rect">
                <a:avLst/>
              </a:prstGeom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MX" dirty="0"/>
              </a:p>
              <a:p>
                <a:pPr algn="ctr"/>
                <a:endParaRPr lang="es-BO" dirty="0"/>
              </a:p>
            </p:txBody>
          </p:sp>
          <p:sp>
            <p:nvSpPr>
              <p:cNvPr id="175" name="Rectángulo 174">
                <a:extLst>
                  <a:ext uri="{FF2B5EF4-FFF2-40B4-BE49-F238E27FC236}">
                    <a16:creationId xmlns:a16="http://schemas.microsoft.com/office/drawing/2014/main" id="{6DE7397B-0F53-8513-1B6E-B33736E3BC33}"/>
                  </a:ext>
                </a:extLst>
              </p:cNvPr>
              <p:cNvSpPr/>
              <p:nvPr/>
            </p:nvSpPr>
            <p:spPr>
              <a:xfrm>
                <a:off x="5746377" y="268943"/>
                <a:ext cx="233082" cy="251012"/>
              </a:xfrm>
              <a:prstGeom prst="rect">
                <a:avLst/>
              </a:prstGeom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BO"/>
              </a:p>
            </p:txBody>
          </p:sp>
          <p:sp>
            <p:nvSpPr>
              <p:cNvPr id="176" name="Arco de bloque 175">
                <a:extLst>
                  <a:ext uri="{FF2B5EF4-FFF2-40B4-BE49-F238E27FC236}">
                    <a16:creationId xmlns:a16="http://schemas.microsoft.com/office/drawing/2014/main" id="{95F6F0FD-9399-07D1-5E48-87386763A870}"/>
                  </a:ext>
                </a:extLst>
              </p:cNvPr>
              <p:cNvSpPr/>
              <p:nvPr/>
            </p:nvSpPr>
            <p:spPr>
              <a:xfrm>
                <a:off x="5800165" y="179298"/>
                <a:ext cx="663386" cy="439271"/>
              </a:xfrm>
              <a:prstGeom prst="blockArc">
                <a:avLst/>
              </a:prstGeom>
              <a:ln>
                <a:noFill/>
              </a:ln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s-BO">
                  <a:solidFill>
                    <a:schemeClr val="tx1"/>
                  </a:solidFill>
                </a:endParaRPr>
              </a:p>
            </p:txBody>
          </p:sp>
        </p:grpSp>
      </p:grpSp>
      <p:sp>
        <p:nvSpPr>
          <p:cNvPr id="26" name="Rectángulo: esquinas superiores redondeadas 25">
            <a:hlinkClick r:id="rId2" action="ppaction://hlinksldjump"/>
            <a:extLst>
              <a:ext uri="{FF2B5EF4-FFF2-40B4-BE49-F238E27FC236}">
                <a16:creationId xmlns:a16="http://schemas.microsoft.com/office/drawing/2014/main" id="{C5CE0D05-51F0-A9C1-6640-BE695139EAC9}"/>
              </a:ext>
            </a:extLst>
          </p:cNvPr>
          <p:cNvSpPr/>
          <p:nvPr/>
        </p:nvSpPr>
        <p:spPr>
          <a:xfrm rot="5400000">
            <a:off x="11264472" y="3698542"/>
            <a:ext cx="1230086" cy="500743"/>
          </a:xfrm>
          <a:prstGeom prst="round2SameRect">
            <a:avLst>
              <a:gd name="adj1" fmla="val 42754"/>
              <a:gd name="adj2" fmla="val 0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/>
              <a:t>Tema 3</a:t>
            </a:r>
            <a:endParaRPr lang="es-BO" dirty="0"/>
          </a:p>
        </p:txBody>
      </p:sp>
      <p:sp>
        <p:nvSpPr>
          <p:cNvPr id="27" name="Rectángulo: esquinas superiores redondeadas 26">
            <a:extLst>
              <a:ext uri="{FF2B5EF4-FFF2-40B4-BE49-F238E27FC236}">
                <a16:creationId xmlns:a16="http://schemas.microsoft.com/office/drawing/2014/main" id="{7C34FC0C-C08A-4F3B-362F-591A2BBB920D}"/>
              </a:ext>
            </a:extLst>
          </p:cNvPr>
          <p:cNvSpPr/>
          <p:nvPr/>
        </p:nvSpPr>
        <p:spPr>
          <a:xfrm rot="16200000" flipH="1">
            <a:off x="-265425" y="992850"/>
            <a:ext cx="1230086" cy="500743"/>
          </a:xfrm>
          <a:prstGeom prst="round2SameRect">
            <a:avLst>
              <a:gd name="adj1" fmla="val 42754"/>
              <a:gd name="adj2" fmla="val 0"/>
            </a:avLst>
          </a:prstGeom>
          <a:ln/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/>
              <a:t>Tema 1</a:t>
            </a:r>
            <a:endParaRPr lang="es-BO" dirty="0"/>
          </a:p>
        </p:txBody>
      </p:sp>
      <p:sp>
        <p:nvSpPr>
          <p:cNvPr id="28" name="Rectángulo: esquinas superiores redondeadas 27">
            <a:hlinkClick r:id="rId3" action="ppaction://hlinksldjump"/>
            <a:extLst>
              <a:ext uri="{FF2B5EF4-FFF2-40B4-BE49-F238E27FC236}">
                <a16:creationId xmlns:a16="http://schemas.microsoft.com/office/drawing/2014/main" id="{85C3C8A0-1098-0A77-937E-8865E550A572}"/>
              </a:ext>
            </a:extLst>
          </p:cNvPr>
          <p:cNvSpPr/>
          <p:nvPr/>
        </p:nvSpPr>
        <p:spPr>
          <a:xfrm rot="16200000" flipH="1">
            <a:off x="-252619" y="2297217"/>
            <a:ext cx="1230086" cy="500743"/>
          </a:xfrm>
          <a:prstGeom prst="round2SameRect">
            <a:avLst>
              <a:gd name="adj1" fmla="val 42754"/>
              <a:gd name="adj2" fmla="val 0"/>
            </a:avLst>
          </a:prstGeom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/>
              <a:t>Tema 2</a:t>
            </a:r>
            <a:endParaRPr lang="es-BO" dirty="0"/>
          </a:p>
        </p:txBody>
      </p:sp>
      <p:sp>
        <p:nvSpPr>
          <p:cNvPr id="30" name="CuadroTexto 29">
            <a:extLst>
              <a:ext uri="{FF2B5EF4-FFF2-40B4-BE49-F238E27FC236}">
                <a16:creationId xmlns:a16="http://schemas.microsoft.com/office/drawing/2014/main" id="{6514E9E1-91AD-1760-40EF-44D4F10C5C54}"/>
              </a:ext>
            </a:extLst>
          </p:cNvPr>
          <p:cNvSpPr txBox="1"/>
          <p:nvPr/>
        </p:nvSpPr>
        <p:spPr>
          <a:xfrm>
            <a:off x="1036863" y="685815"/>
            <a:ext cx="4371738" cy="4190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s-MX" sz="2000" dirty="0">
                <a:latin typeface="Arial" panose="020B0604020202020204" pitchFamily="34" charset="0"/>
                <a:cs typeface="Arial" panose="020B0604020202020204" pitchFamily="34" charset="0"/>
              </a:rPr>
              <a:t>Los árboles son omnipresentes en nuestro entorno, creciendo en la naturaleza, patios, parques, y a lo largo de las calles, proporcionando sombra y belleza.</a:t>
            </a:r>
          </a:p>
          <a:p>
            <a:pPr>
              <a:lnSpc>
                <a:spcPct val="150000"/>
              </a:lnSpc>
            </a:pPr>
            <a:r>
              <a:rPr lang="es-MX" sz="2000" dirty="0">
                <a:latin typeface="Arial" panose="020B0604020202020204" pitchFamily="34" charset="0"/>
                <a:cs typeface="Arial" panose="020B0604020202020204" pitchFamily="34" charset="0"/>
              </a:rPr>
              <a:t>Aunque estamos familiarizados con ellos, diferenciar un árbol de un arbusto u otras plantas perennes leñosas puede ser complicado.</a:t>
            </a:r>
            <a:endParaRPr lang="es-BO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2" name="Imagen 31">
            <a:extLst>
              <a:ext uri="{FF2B5EF4-FFF2-40B4-BE49-F238E27FC236}">
                <a16:creationId xmlns:a16="http://schemas.microsoft.com/office/drawing/2014/main" id="{D883EC4B-56CF-14B7-95CB-7781F48F432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32050" y="1475744"/>
            <a:ext cx="2755797" cy="35174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0834155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>
            <a:extLst>
              <a:ext uri="{FF2B5EF4-FFF2-40B4-BE49-F238E27FC236}">
                <a16:creationId xmlns:a16="http://schemas.microsoft.com/office/drawing/2014/main" id="{C1C11324-BE4B-BDFB-A401-5B49E99A0F4C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BO"/>
          </a:p>
        </p:txBody>
      </p:sp>
      <p:sp>
        <p:nvSpPr>
          <p:cNvPr id="2" name="Rectángulo 1">
            <a:extLst>
              <a:ext uri="{FF2B5EF4-FFF2-40B4-BE49-F238E27FC236}">
                <a16:creationId xmlns:a16="http://schemas.microsoft.com/office/drawing/2014/main" id="{9AB7B8E1-781E-B827-E3C6-CA732DCDF736}"/>
              </a:ext>
            </a:extLst>
          </p:cNvPr>
          <p:cNvSpPr/>
          <p:nvPr/>
        </p:nvSpPr>
        <p:spPr>
          <a:xfrm>
            <a:off x="412532" y="107583"/>
            <a:ext cx="5647609" cy="6589058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BO"/>
          </a:p>
        </p:txBody>
      </p:sp>
      <p:grpSp>
        <p:nvGrpSpPr>
          <p:cNvPr id="3" name="Grupo 2">
            <a:extLst>
              <a:ext uri="{FF2B5EF4-FFF2-40B4-BE49-F238E27FC236}">
                <a16:creationId xmlns:a16="http://schemas.microsoft.com/office/drawing/2014/main" id="{EFF44524-9EE6-12B5-E203-F3D1CBFD25A7}"/>
              </a:ext>
            </a:extLst>
          </p:cNvPr>
          <p:cNvGrpSpPr/>
          <p:nvPr/>
        </p:nvGrpSpPr>
        <p:grpSpPr>
          <a:xfrm>
            <a:off x="788890" y="654433"/>
            <a:ext cx="4733365" cy="5647680"/>
            <a:chOff x="6902823" y="681321"/>
            <a:chExt cx="4733365" cy="5647680"/>
          </a:xfrm>
        </p:grpSpPr>
        <p:cxnSp>
          <p:nvCxnSpPr>
            <p:cNvPr id="9" name="Conector recto 8">
              <a:extLst>
                <a:ext uri="{FF2B5EF4-FFF2-40B4-BE49-F238E27FC236}">
                  <a16:creationId xmlns:a16="http://schemas.microsoft.com/office/drawing/2014/main" id="{AC9EBB08-F022-627B-67A9-E1C04BCE2CEB}"/>
                </a:ext>
              </a:extLst>
            </p:cNvPr>
            <p:cNvCxnSpPr/>
            <p:nvPr/>
          </p:nvCxnSpPr>
          <p:spPr>
            <a:xfrm>
              <a:off x="6902823" y="681321"/>
              <a:ext cx="4733365" cy="0"/>
            </a:xfrm>
            <a:prstGeom prst="line">
              <a:avLst/>
            </a:prstGeom>
          </p:spPr>
          <p:style>
            <a:lnRef idx="2">
              <a:schemeClr val="accent3"/>
            </a:lnRef>
            <a:fillRef idx="0">
              <a:schemeClr val="accent3"/>
            </a:fillRef>
            <a:effectRef idx="1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10" name="Conector recto 9">
              <a:extLst>
                <a:ext uri="{FF2B5EF4-FFF2-40B4-BE49-F238E27FC236}">
                  <a16:creationId xmlns:a16="http://schemas.microsoft.com/office/drawing/2014/main" id="{A5D269FA-E755-65CD-0E48-B4F4D4E00EBA}"/>
                </a:ext>
              </a:extLst>
            </p:cNvPr>
            <p:cNvCxnSpPr/>
            <p:nvPr/>
          </p:nvCxnSpPr>
          <p:spPr>
            <a:xfrm>
              <a:off x="6902823" y="1151961"/>
              <a:ext cx="4733365" cy="0"/>
            </a:xfrm>
            <a:prstGeom prst="line">
              <a:avLst/>
            </a:prstGeom>
          </p:spPr>
          <p:style>
            <a:lnRef idx="2">
              <a:schemeClr val="accent3"/>
            </a:lnRef>
            <a:fillRef idx="0">
              <a:schemeClr val="accent3"/>
            </a:fillRef>
            <a:effectRef idx="1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11" name="Conector recto 10">
              <a:extLst>
                <a:ext uri="{FF2B5EF4-FFF2-40B4-BE49-F238E27FC236}">
                  <a16:creationId xmlns:a16="http://schemas.microsoft.com/office/drawing/2014/main" id="{B28A68A2-75D8-D504-C146-8CA9C429230F}"/>
                </a:ext>
              </a:extLst>
            </p:cNvPr>
            <p:cNvCxnSpPr/>
            <p:nvPr/>
          </p:nvCxnSpPr>
          <p:spPr>
            <a:xfrm>
              <a:off x="6902823" y="1622601"/>
              <a:ext cx="4733365" cy="0"/>
            </a:xfrm>
            <a:prstGeom prst="line">
              <a:avLst/>
            </a:prstGeom>
          </p:spPr>
          <p:style>
            <a:lnRef idx="2">
              <a:schemeClr val="accent3"/>
            </a:lnRef>
            <a:fillRef idx="0">
              <a:schemeClr val="accent3"/>
            </a:fillRef>
            <a:effectRef idx="1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12" name="Conector recto 11">
              <a:extLst>
                <a:ext uri="{FF2B5EF4-FFF2-40B4-BE49-F238E27FC236}">
                  <a16:creationId xmlns:a16="http://schemas.microsoft.com/office/drawing/2014/main" id="{16B78E50-845A-24A0-11A0-251E8DA5E50A}"/>
                </a:ext>
              </a:extLst>
            </p:cNvPr>
            <p:cNvCxnSpPr/>
            <p:nvPr/>
          </p:nvCxnSpPr>
          <p:spPr>
            <a:xfrm>
              <a:off x="6902823" y="2093241"/>
              <a:ext cx="4733365" cy="0"/>
            </a:xfrm>
            <a:prstGeom prst="line">
              <a:avLst/>
            </a:prstGeom>
          </p:spPr>
          <p:style>
            <a:lnRef idx="2">
              <a:schemeClr val="accent3"/>
            </a:lnRef>
            <a:fillRef idx="0">
              <a:schemeClr val="accent3"/>
            </a:fillRef>
            <a:effectRef idx="1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13" name="Conector recto 12">
              <a:extLst>
                <a:ext uri="{FF2B5EF4-FFF2-40B4-BE49-F238E27FC236}">
                  <a16:creationId xmlns:a16="http://schemas.microsoft.com/office/drawing/2014/main" id="{5C00F648-28B0-7EE5-140F-E8AFEE611F1A}"/>
                </a:ext>
              </a:extLst>
            </p:cNvPr>
            <p:cNvCxnSpPr/>
            <p:nvPr/>
          </p:nvCxnSpPr>
          <p:spPr>
            <a:xfrm>
              <a:off x="6902823" y="2563881"/>
              <a:ext cx="4733365" cy="0"/>
            </a:xfrm>
            <a:prstGeom prst="line">
              <a:avLst/>
            </a:prstGeom>
          </p:spPr>
          <p:style>
            <a:lnRef idx="2">
              <a:schemeClr val="accent3"/>
            </a:lnRef>
            <a:fillRef idx="0">
              <a:schemeClr val="accent3"/>
            </a:fillRef>
            <a:effectRef idx="1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14" name="Conector recto 13">
              <a:extLst>
                <a:ext uri="{FF2B5EF4-FFF2-40B4-BE49-F238E27FC236}">
                  <a16:creationId xmlns:a16="http://schemas.microsoft.com/office/drawing/2014/main" id="{6222127E-B1E5-1649-84F3-E1F6D5CEE560}"/>
                </a:ext>
              </a:extLst>
            </p:cNvPr>
            <p:cNvCxnSpPr/>
            <p:nvPr/>
          </p:nvCxnSpPr>
          <p:spPr>
            <a:xfrm>
              <a:off x="6902823" y="3034521"/>
              <a:ext cx="4733365" cy="0"/>
            </a:xfrm>
            <a:prstGeom prst="line">
              <a:avLst/>
            </a:prstGeom>
          </p:spPr>
          <p:style>
            <a:lnRef idx="2">
              <a:schemeClr val="accent3"/>
            </a:lnRef>
            <a:fillRef idx="0">
              <a:schemeClr val="accent3"/>
            </a:fillRef>
            <a:effectRef idx="1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16" name="Conector recto 15">
              <a:extLst>
                <a:ext uri="{FF2B5EF4-FFF2-40B4-BE49-F238E27FC236}">
                  <a16:creationId xmlns:a16="http://schemas.microsoft.com/office/drawing/2014/main" id="{0CF3ACA7-014A-8C34-C26A-A2433757827C}"/>
                </a:ext>
              </a:extLst>
            </p:cNvPr>
            <p:cNvCxnSpPr/>
            <p:nvPr/>
          </p:nvCxnSpPr>
          <p:spPr>
            <a:xfrm>
              <a:off x="6902823" y="3505161"/>
              <a:ext cx="4733365" cy="0"/>
            </a:xfrm>
            <a:prstGeom prst="line">
              <a:avLst/>
            </a:prstGeom>
          </p:spPr>
          <p:style>
            <a:lnRef idx="2">
              <a:schemeClr val="accent3"/>
            </a:lnRef>
            <a:fillRef idx="0">
              <a:schemeClr val="accent3"/>
            </a:fillRef>
            <a:effectRef idx="1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17" name="Conector recto 16">
              <a:extLst>
                <a:ext uri="{FF2B5EF4-FFF2-40B4-BE49-F238E27FC236}">
                  <a16:creationId xmlns:a16="http://schemas.microsoft.com/office/drawing/2014/main" id="{733D43E6-D7CE-EF3A-2251-74F26604DA91}"/>
                </a:ext>
              </a:extLst>
            </p:cNvPr>
            <p:cNvCxnSpPr/>
            <p:nvPr/>
          </p:nvCxnSpPr>
          <p:spPr>
            <a:xfrm>
              <a:off x="6902823" y="3975801"/>
              <a:ext cx="4733365" cy="0"/>
            </a:xfrm>
            <a:prstGeom prst="line">
              <a:avLst/>
            </a:prstGeom>
          </p:spPr>
          <p:style>
            <a:lnRef idx="2">
              <a:schemeClr val="accent3"/>
            </a:lnRef>
            <a:fillRef idx="0">
              <a:schemeClr val="accent3"/>
            </a:fillRef>
            <a:effectRef idx="1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18" name="Conector recto 17">
              <a:extLst>
                <a:ext uri="{FF2B5EF4-FFF2-40B4-BE49-F238E27FC236}">
                  <a16:creationId xmlns:a16="http://schemas.microsoft.com/office/drawing/2014/main" id="{2F7CDBE1-1A2D-F1F1-E71E-396E6104B236}"/>
                </a:ext>
              </a:extLst>
            </p:cNvPr>
            <p:cNvCxnSpPr/>
            <p:nvPr/>
          </p:nvCxnSpPr>
          <p:spPr>
            <a:xfrm>
              <a:off x="6902823" y="4446441"/>
              <a:ext cx="4733365" cy="0"/>
            </a:xfrm>
            <a:prstGeom prst="line">
              <a:avLst/>
            </a:prstGeom>
          </p:spPr>
          <p:style>
            <a:lnRef idx="2">
              <a:schemeClr val="accent3"/>
            </a:lnRef>
            <a:fillRef idx="0">
              <a:schemeClr val="accent3"/>
            </a:fillRef>
            <a:effectRef idx="1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19" name="Conector recto 18">
              <a:extLst>
                <a:ext uri="{FF2B5EF4-FFF2-40B4-BE49-F238E27FC236}">
                  <a16:creationId xmlns:a16="http://schemas.microsoft.com/office/drawing/2014/main" id="{8239018B-609E-8FD6-F874-3BECE290DE27}"/>
                </a:ext>
              </a:extLst>
            </p:cNvPr>
            <p:cNvCxnSpPr/>
            <p:nvPr/>
          </p:nvCxnSpPr>
          <p:spPr>
            <a:xfrm>
              <a:off x="6902823" y="4917081"/>
              <a:ext cx="4733365" cy="0"/>
            </a:xfrm>
            <a:prstGeom prst="line">
              <a:avLst/>
            </a:prstGeom>
          </p:spPr>
          <p:style>
            <a:lnRef idx="2">
              <a:schemeClr val="accent3"/>
            </a:lnRef>
            <a:fillRef idx="0">
              <a:schemeClr val="accent3"/>
            </a:fillRef>
            <a:effectRef idx="1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20" name="Conector recto 19">
              <a:extLst>
                <a:ext uri="{FF2B5EF4-FFF2-40B4-BE49-F238E27FC236}">
                  <a16:creationId xmlns:a16="http://schemas.microsoft.com/office/drawing/2014/main" id="{2571D289-AF55-E844-D303-6E5EA55A4FCF}"/>
                </a:ext>
              </a:extLst>
            </p:cNvPr>
            <p:cNvCxnSpPr/>
            <p:nvPr/>
          </p:nvCxnSpPr>
          <p:spPr>
            <a:xfrm>
              <a:off x="6902823" y="5387721"/>
              <a:ext cx="4733365" cy="0"/>
            </a:xfrm>
            <a:prstGeom prst="line">
              <a:avLst/>
            </a:prstGeom>
          </p:spPr>
          <p:style>
            <a:lnRef idx="2">
              <a:schemeClr val="accent3"/>
            </a:lnRef>
            <a:fillRef idx="0">
              <a:schemeClr val="accent3"/>
            </a:fillRef>
            <a:effectRef idx="1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21" name="Conector recto 20">
              <a:extLst>
                <a:ext uri="{FF2B5EF4-FFF2-40B4-BE49-F238E27FC236}">
                  <a16:creationId xmlns:a16="http://schemas.microsoft.com/office/drawing/2014/main" id="{0954D535-932A-A4BE-420A-6B0D757B7267}"/>
                </a:ext>
              </a:extLst>
            </p:cNvPr>
            <p:cNvCxnSpPr/>
            <p:nvPr/>
          </p:nvCxnSpPr>
          <p:spPr>
            <a:xfrm>
              <a:off x="6902823" y="5858361"/>
              <a:ext cx="4733365" cy="0"/>
            </a:xfrm>
            <a:prstGeom prst="line">
              <a:avLst/>
            </a:prstGeom>
          </p:spPr>
          <p:style>
            <a:lnRef idx="2">
              <a:schemeClr val="accent3"/>
            </a:lnRef>
            <a:fillRef idx="0">
              <a:schemeClr val="accent3"/>
            </a:fillRef>
            <a:effectRef idx="1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22" name="Conector recto 21">
              <a:extLst>
                <a:ext uri="{FF2B5EF4-FFF2-40B4-BE49-F238E27FC236}">
                  <a16:creationId xmlns:a16="http://schemas.microsoft.com/office/drawing/2014/main" id="{28A34138-8786-9D94-FC4B-B00ABA74FEF1}"/>
                </a:ext>
              </a:extLst>
            </p:cNvPr>
            <p:cNvCxnSpPr/>
            <p:nvPr/>
          </p:nvCxnSpPr>
          <p:spPr>
            <a:xfrm>
              <a:off x="6902823" y="6329001"/>
              <a:ext cx="4733365" cy="0"/>
            </a:xfrm>
            <a:prstGeom prst="line">
              <a:avLst/>
            </a:prstGeom>
          </p:spPr>
          <p:style>
            <a:lnRef idx="2">
              <a:schemeClr val="accent3"/>
            </a:lnRef>
            <a:fillRef idx="0">
              <a:schemeClr val="accent3"/>
            </a:fillRef>
            <a:effectRef idx="1">
              <a:schemeClr val="accent3"/>
            </a:effectRef>
            <a:fontRef idx="minor">
              <a:schemeClr val="tx1"/>
            </a:fontRef>
          </p:style>
        </p:cxnSp>
      </p:grpSp>
      <p:grpSp>
        <p:nvGrpSpPr>
          <p:cNvPr id="23" name="Grupo 22">
            <a:extLst>
              <a:ext uri="{FF2B5EF4-FFF2-40B4-BE49-F238E27FC236}">
                <a16:creationId xmlns:a16="http://schemas.microsoft.com/office/drawing/2014/main" id="{C56E58F5-FB2E-FEE0-BEBD-9DBEAE26C792}"/>
              </a:ext>
            </a:extLst>
          </p:cNvPr>
          <p:cNvGrpSpPr/>
          <p:nvPr/>
        </p:nvGrpSpPr>
        <p:grpSpPr>
          <a:xfrm>
            <a:off x="5746377" y="215158"/>
            <a:ext cx="770964" cy="6459073"/>
            <a:chOff x="5746377" y="215158"/>
            <a:chExt cx="770964" cy="6459073"/>
          </a:xfrm>
        </p:grpSpPr>
        <p:grpSp>
          <p:nvGrpSpPr>
            <p:cNvPr id="15" name="Grupo 14">
              <a:extLst>
                <a:ext uri="{FF2B5EF4-FFF2-40B4-BE49-F238E27FC236}">
                  <a16:creationId xmlns:a16="http://schemas.microsoft.com/office/drawing/2014/main" id="{C1669C8A-0C7D-5F78-2F4A-25CCFCBEBFF2}"/>
                </a:ext>
              </a:extLst>
            </p:cNvPr>
            <p:cNvGrpSpPr/>
            <p:nvPr/>
          </p:nvGrpSpPr>
          <p:grpSpPr>
            <a:xfrm>
              <a:off x="5746377" y="215158"/>
              <a:ext cx="770964" cy="439271"/>
              <a:chOff x="5746377" y="179298"/>
              <a:chExt cx="770964" cy="439271"/>
            </a:xfrm>
          </p:grpSpPr>
          <p:sp>
            <p:nvSpPr>
              <p:cNvPr id="6" name="Rectángulo 5">
                <a:extLst>
                  <a:ext uri="{FF2B5EF4-FFF2-40B4-BE49-F238E27FC236}">
                    <a16:creationId xmlns:a16="http://schemas.microsoft.com/office/drawing/2014/main" id="{AC762D78-728A-2DDD-F915-E151050163E7}"/>
                  </a:ext>
                </a:extLst>
              </p:cNvPr>
              <p:cNvSpPr/>
              <p:nvPr/>
            </p:nvSpPr>
            <p:spPr>
              <a:xfrm>
                <a:off x="6284259" y="268943"/>
                <a:ext cx="233082" cy="251012"/>
              </a:xfrm>
              <a:prstGeom prst="rect">
                <a:avLst/>
              </a:prstGeom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MX" dirty="0"/>
              </a:p>
              <a:p>
                <a:pPr algn="ctr"/>
                <a:endParaRPr lang="es-BO" dirty="0"/>
              </a:p>
            </p:txBody>
          </p:sp>
          <p:sp>
            <p:nvSpPr>
              <p:cNvPr id="7" name="Rectángulo 6">
                <a:extLst>
                  <a:ext uri="{FF2B5EF4-FFF2-40B4-BE49-F238E27FC236}">
                    <a16:creationId xmlns:a16="http://schemas.microsoft.com/office/drawing/2014/main" id="{8C51DEC8-6C9C-465E-F27C-6AB0B62BE42E}"/>
                  </a:ext>
                </a:extLst>
              </p:cNvPr>
              <p:cNvSpPr/>
              <p:nvPr/>
            </p:nvSpPr>
            <p:spPr>
              <a:xfrm>
                <a:off x="5746377" y="268943"/>
                <a:ext cx="233082" cy="251012"/>
              </a:xfrm>
              <a:prstGeom prst="rect">
                <a:avLst/>
              </a:prstGeom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BO"/>
              </a:p>
            </p:txBody>
          </p:sp>
          <p:sp>
            <p:nvSpPr>
              <p:cNvPr id="8" name="Arco de bloque 7">
                <a:extLst>
                  <a:ext uri="{FF2B5EF4-FFF2-40B4-BE49-F238E27FC236}">
                    <a16:creationId xmlns:a16="http://schemas.microsoft.com/office/drawing/2014/main" id="{4CEEE9F8-8B82-6ECD-A793-D036C1BD96D3}"/>
                  </a:ext>
                </a:extLst>
              </p:cNvPr>
              <p:cNvSpPr/>
              <p:nvPr/>
            </p:nvSpPr>
            <p:spPr>
              <a:xfrm>
                <a:off x="5800165" y="179298"/>
                <a:ext cx="663386" cy="439271"/>
              </a:xfrm>
              <a:prstGeom prst="blockArc">
                <a:avLst/>
              </a:prstGeom>
              <a:ln>
                <a:noFill/>
              </a:ln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s-BO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109" name="Grupo 108">
              <a:extLst>
                <a:ext uri="{FF2B5EF4-FFF2-40B4-BE49-F238E27FC236}">
                  <a16:creationId xmlns:a16="http://schemas.microsoft.com/office/drawing/2014/main" id="{1D08FE61-1907-BA65-1DF2-2F448C399CB2}"/>
                </a:ext>
              </a:extLst>
            </p:cNvPr>
            <p:cNvGrpSpPr/>
            <p:nvPr/>
          </p:nvGrpSpPr>
          <p:grpSpPr>
            <a:xfrm>
              <a:off x="5746377" y="569264"/>
              <a:ext cx="770964" cy="439271"/>
              <a:chOff x="5746377" y="179298"/>
              <a:chExt cx="770964" cy="439271"/>
            </a:xfrm>
          </p:grpSpPr>
          <p:sp>
            <p:nvSpPr>
              <p:cNvPr id="110" name="Rectángulo 109">
                <a:extLst>
                  <a:ext uri="{FF2B5EF4-FFF2-40B4-BE49-F238E27FC236}">
                    <a16:creationId xmlns:a16="http://schemas.microsoft.com/office/drawing/2014/main" id="{2667B85C-81D2-2D14-2790-FB090E53C160}"/>
                  </a:ext>
                </a:extLst>
              </p:cNvPr>
              <p:cNvSpPr/>
              <p:nvPr/>
            </p:nvSpPr>
            <p:spPr>
              <a:xfrm>
                <a:off x="6284259" y="268943"/>
                <a:ext cx="233082" cy="251012"/>
              </a:xfrm>
              <a:prstGeom prst="rect">
                <a:avLst/>
              </a:prstGeom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MX" dirty="0"/>
              </a:p>
              <a:p>
                <a:pPr algn="ctr"/>
                <a:endParaRPr lang="es-BO" dirty="0"/>
              </a:p>
            </p:txBody>
          </p:sp>
          <p:sp>
            <p:nvSpPr>
              <p:cNvPr id="111" name="Rectángulo 110">
                <a:extLst>
                  <a:ext uri="{FF2B5EF4-FFF2-40B4-BE49-F238E27FC236}">
                    <a16:creationId xmlns:a16="http://schemas.microsoft.com/office/drawing/2014/main" id="{80310C4B-8962-673E-5171-EB4FD2265E68}"/>
                  </a:ext>
                </a:extLst>
              </p:cNvPr>
              <p:cNvSpPr/>
              <p:nvPr/>
            </p:nvSpPr>
            <p:spPr>
              <a:xfrm>
                <a:off x="5746377" y="268943"/>
                <a:ext cx="233082" cy="251012"/>
              </a:xfrm>
              <a:prstGeom prst="rect">
                <a:avLst/>
              </a:prstGeom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BO"/>
              </a:p>
            </p:txBody>
          </p:sp>
          <p:sp>
            <p:nvSpPr>
              <p:cNvPr id="112" name="Arco de bloque 111">
                <a:extLst>
                  <a:ext uri="{FF2B5EF4-FFF2-40B4-BE49-F238E27FC236}">
                    <a16:creationId xmlns:a16="http://schemas.microsoft.com/office/drawing/2014/main" id="{F0657B2D-6054-5B14-ECDA-6FB73AE55FF4}"/>
                  </a:ext>
                </a:extLst>
              </p:cNvPr>
              <p:cNvSpPr/>
              <p:nvPr/>
            </p:nvSpPr>
            <p:spPr>
              <a:xfrm>
                <a:off x="5800165" y="179298"/>
                <a:ext cx="663386" cy="439271"/>
              </a:xfrm>
              <a:prstGeom prst="blockArc">
                <a:avLst/>
              </a:prstGeom>
              <a:ln>
                <a:noFill/>
              </a:ln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s-BO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113" name="Grupo 112">
              <a:extLst>
                <a:ext uri="{FF2B5EF4-FFF2-40B4-BE49-F238E27FC236}">
                  <a16:creationId xmlns:a16="http://schemas.microsoft.com/office/drawing/2014/main" id="{42EE060B-9373-7B91-70D6-6725455D0FA2}"/>
                </a:ext>
              </a:extLst>
            </p:cNvPr>
            <p:cNvGrpSpPr/>
            <p:nvPr/>
          </p:nvGrpSpPr>
          <p:grpSpPr>
            <a:xfrm>
              <a:off x="5746377" y="923370"/>
              <a:ext cx="770964" cy="439271"/>
              <a:chOff x="5746377" y="179298"/>
              <a:chExt cx="770964" cy="439271"/>
            </a:xfrm>
          </p:grpSpPr>
          <p:sp>
            <p:nvSpPr>
              <p:cNvPr id="114" name="Rectángulo 113">
                <a:extLst>
                  <a:ext uri="{FF2B5EF4-FFF2-40B4-BE49-F238E27FC236}">
                    <a16:creationId xmlns:a16="http://schemas.microsoft.com/office/drawing/2014/main" id="{B8AE8968-C319-9942-36C3-2F1AA65CADBE}"/>
                  </a:ext>
                </a:extLst>
              </p:cNvPr>
              <p:cNvSpPr/>
              <p:nvPr/>
            </p:nvSpPr>
            <p:spPr>
              <a:xfrm>
                <a:off x="6284259" y="268943"/>
                <a:ext cx="233082" cy="251012"/>
              </a:xfrm>
              <a:prstGeom prst="rect">
                <a:avLst/>
              </a:prstGeom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MX" dirty="0"/>
              </a:p>
              <a:p>
                <a:pPr algn="ctr"/>
                <a:endParaRPr lang="es-BO" dirty="0"/>
              </a:p>
            </p:txBody>
          </p:sp>
          <p:sp>
            <p:nvSpPr>
              <p:cNvPr id="115" name="Rectángulo 114">
                <a:extLst>
                  <a:ext uri="{FF2B5EF4-FFF2-40B4-BE49-F238E27FC236}">
                    <a16:creationId xmlns:a16="http://schemas.microsoft.com/office/drawing/2014/main" id="{78DD6454-EDDA-62C9-0A71-42F96F3606AD}"/>
                  </a:ext>
                </a:extLst>
              </p:cNvPr>
              <p:cNvSpPr/>
              <p:nvPr/>
            </p:nvSpPr>
            <p:spPr>
              <a:xfrm>
                <a:off x="5746377" y="268943"/>
                <a:ext cx="233082" cy="251012"/>
              </a:xfrm>
              <a:prstGeom prst="rect">
                <a:avLst/>
              </a:prstGeom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BO"/>
              </a:p>
            </p:txBody>
          </p:sp>
          <p:sp>
            <p:nvSpPr>
              <p:cNvPr id="116" name="Arco de bloque 115">
                <a:extLst>
                  <a:ext uri="{FF2B5EF4-FFF2-40B4-BE49-F238E27FC236}">
                    <a16:creationId xmlns:a16="http://schemas.microsoft.com/office/drawing/2014/main" id="{2C85F923-33E0-8D5D-2B86-C20E72FD3FC9}"/>
                  </a:ext>
                </a:extLst>
              </p:cNvPr>
              <p:cNvSpPr/>
              <p:nvPr/>
            </p:nvSpPr>
            <p:spPr>
              <a:xfrm>
                <a:off x="5800165" y="179298"/>
                <a:ext cx="663386" cy="439271"/>
              </a:xfrm>
              <a:prstGeom prst="blockArc">
                <a:avLst/>
              </a:prstGeom>
              <a:ln>
                <a:noFill/>
              </a:ln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s-BO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117" name="Grupo 116">
              <a:extLst>
                <a:ext uri="{FF2B5EF4-FFF2-40B4-BE49-F238E27FC236}">
                  <a16:creationId xmlns:a16="http://schemas.microsoft.com/office/drawing/2014/main" id="{AE12EC4C-5A4F-F563-98E5-9B9854759C81}"/>
                </a:ext>
              </a:extLst>
            </p:cNvPr>
            <p:cNvGrpSpPr/>
            <p:nvPr/>
          </p:nvGrpSpPr>
          <p:grpSpPr>
            <a:xfrm>
              <a:off x="5746377" y="1277476"/>
              <a:ext cx="770964" cy="439271"/>
              <a:chOff x="5746377" y="179298"/>
              <a:chExt cx="770964" cy="439271"/>
            </a:xfrm>
          </p:grpSpPr>
          <p:sp>
            <p:nvSpPr>
              <p:cNvPr id="118" name="Rectángulo 117">
                <a:extLst>
                  <a:ext uri="{FF2B5EF4-FFF2-40B4-BE49-F238E27FC236}">
                    <a16:creationId xmlns:a16="http://schemas.microsoft.com/office/drawing/2014/main" id="{EDCEBFAB-ACEE-4073-2E33-B3C65091CA2A}"/>
                  </a:ext>
                </a:extLst>
              </p:cNvPr>
              <p:cNvSpPr/>
              <p:nvPr/>
            </p:nvSpPr>
            <p:spPr>
              <a:xfrm>
                <a:off x="6284259" y="268943"/>
                <a:ext cx="233082" cy="251012"/>
              </a:xfrm>
              <a:prstGeom prst="rect">
                <a:avLst/>
              </a:prstGeom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MX" dirty="0"/>
              </a:p>
              <a:p>
                <a:pPr algn="ctr"/>
                <a:endParaRPr lang="es-BO" dirty="0"/>
              </a:p>
            </p:txBody>
          </p:sp>
          <p:sp>
            <p:nvSpPr>
              <p:cNvPr id="119" name="Rectángulo 118">
                <a:extLst>
                  <a:ext uri="{FF2B5EF4-FFF2-40B4-BE49-F238E27FC236}">
                    <a16:creationId xmlns:a16="http://schemas.microsoft.com/office/drawing/2014/main" id="{54FD4018-FF4E-5B38-B6FA-164CBD6E1BE3}"/>
                  </a:ext>
                </a:extLst>
              </p:cNvPr>
              <p:cNvSpPr/>
              <p:nvPr/>
            </p:nvSpPr>
            <p:spPr>
              <a:xfrm>
                <a:off x="5746377" y="268943"/>
                <a:ext cx="233082" cy="251012"/>
              </a:xfrm>
              <a:prstGeom prst="rect">
                <a:avLst/>
              </a:prstGeom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BO"/>
              </a:p>
            </p:txBody>
          </p:sp>
          <p:sp>
            <p:nvSpPr>
              <p:cNvPr id="120" name="Arco de bloque 119">
                <a:extLst>
                  <a:ext uri="{FF2B5EF4-FFF2-40B4-BE49-F238E27FC236}">
                    <a16:creationId xmlns:a16="http://schemas.microsoft.com/office/drawing/2014/main" id="{827F808B-1B96-890D-6374-81942082FA85}"/>
                  </a:ext>
                </a:extLst>
              </p:cNvPr>
              <p:cNvSpPr/>
              <p:nvPr/>
            </p:nvSpPr>
            <p:spPr>
              <a:xfrm>
                <a:off x="5800165" y="179298"/>
                <a:ext cx="663386" cy="439271"/>
              </a:xfrm>
              <a:prstGeom prst="blockArc">
                <a:avLst/>
              </a:prstGeom>
              <a:ln>
                <a:noFill/>
              </a:ln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s-BO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121" name="Grupo 120">
              <a:extLst>
                <a:ext uri="{FF2B5EF4-FFF2-40B4-BE49-F238E27FC236}">
                  <a16:creationId xmlns:a16="http://schemas.microsoft.com/office/drawing/2014/main" id="{40538541-F333-9CCC-0794-A097AAEF2BED}"/>
                </a:ext>
              </a:extLst>
            </p:cNvPr>
            <p:cNvGrpSpPr/>
            <p:nvPr/>
          </p:nvGrpSpPr>
          <p:grpSpPr>
            <a:xfrm>
              <a:off x="5746377" y="1631582"/>
              <a:ext cx="770964" cy="439271"/>
              <a:chOff x="5746377" y="179298"/>
              <a:chExt cx="770964" cy="439271"/>
            </a:xfrm>
          </p:grpSpPr>
          <p:sp>
            <p:nvSpPr>
              <p:cNvPr id="122" name="Rectángulo 121">
                <a:extLst>
                  <a:ext uri="{FF2B5EF4-FFF2-40B4-BE49-F238E27FC236}">
                    <a16:creationId xmlns:a16="http://schemas.microsoft.com/office/drawing/2014/main" id="{6AD411EF-0C33-F080-F177-2915B39B283E}"/>
                  </a:ext>
                </a:extLst>
              </p:cNvPr>
              <p:cNvSpPr/>
              <p:nvPr/>
            </p:nvSpPr>
            <p:spPr>
              <a:xfrm>
                <a:off x="6284259" y="268943"/>
                <a:ext cx="233082" cy="251012"/>
              </a:xfrm>
              <a:prstGeom prst="rect">
                <a:avLst/>
              </a:prstGeom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MX" dirty="0"/>
              </a:p>
              <a:p>
                <a:pPr algn="ctr"/>
                <a:endParaRPr lang="es-BO" dirty="0"/>
              </a:p>
            </p:txBody>
          </p:sp>
          <p:sp>
            <p:nvSpPr>
              <p:cNvPr id="123" name="Rectángulo 122">
                <a:extLst>
                  <a:ext uri="{FF2B5EF4-FFF2-40B4-BE49-F238E27FC236}">
                    <a16:creationId xmlns:a16="http://schemas.microsoft.com/office/drawing/2014/main" id="{5BEB0335-CE17-A434-7714-76E95A0470E5}"/>
                  </a:ext>
                </a:extLst>
              </p:cNvPr>
              <p:cNvSpPr/>
              <p:nvPr/>
            </p:nvSpPr>
            <p:spPr>
              <a:xfrm>
                <a:off x="5746377" y="268943"/>
                <a:ext cx="233082" cy="251012"/>
              </a:xfrm>
              <a:prstGeom prst="rect">
                <a:avLst/>
              </a:prstGeom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BO"/>
              </a:p>
            </p:txBody>
          </p:sp>
          <p:sp>
            <p:nvSpPr>
              <p:cNvPr id="124" name="Arco de bloque 123">
                <a:extLst>
                  <a:ext uri="{FF2B5EF4-FFF2-40B4-BE49-F238E27FC236}">
                    <a16:creationId xmlns:a16="http://schemas.microsoft.com/office/drawing/2014/main" id="{D1BF8B79-9BBF-1096-525A-F0E74354879A}"/>
                  </a:ext>
                </a:extLst>
              </p:cNvPr>
              <p:cNvSpPr/>
              <p:nvPr/>
            </p:nvSpPr>
            <p:spPr>
              <a:xfrm>
                <a:off x="5800165" y="179298"/>
                <a:ext cx="663386" cy="439271"/>
              </a:xfrm>
              <a:prstGeom prst="blockArc">
                <a:avLst/>
              </a:prstGeom>
              <a:ln>
                <a:noFill/>
              </a:ln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s-BO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125" name="Grupo 124">
              <a:extLst>
                <a:ext uri="{FF2B5EF4-FFF2-40B4-BE49-F238E27FC236}">
                  <a16:creationId xmlns:a16="http://schemas.microsoft.com/office/drawing/2014/main" id="{81F01AE0-4BFD-C357-DC87-41799891F572}"/>
                </a:ext>
              </a:extLst>
            </p:cNvPr>
            <p:cNvGrpSpPr/>
            <p:nvPr/>
          </p:nvGrpSpPr>
          <p:grpSpPr>
            <a:xfrm>
              <a:off x="5746377" y="1985688"/>
              <a:ext cx="770964" cy="439271"/>
              <a:chOff x="5746377" y="179298"/>
              <a:chExt cx="770964" cy="439271"/>
            </a:xfrm>
          </p:grpSpPr>
          <p:sp>
            <p:nvSpPr>
              <p:cNvPr id="126" name="Rectángulo 125">
                <a:extLst>
                  <a:ext uri="{FF2B5EF4-FFF2-40B4-BE49-F238E27FC236}">
                    <a16:creationId xmlns:a16="http://schemas.microsoft.com/office/drawing/2014/main" id="{63147C0E-5D04-C67C-6F95-4C800CA20A98}"/>
                  </a:ext>
                </a:extLst>
              </p:cNvPr>
              <p:cNvSpPr/>
              <p:nvPr/>
            </p:nvSpPr>
            <p:spPr>
              <a:xfrm>
                <a:off x="6284259" y="268943"/>
                <a:ext cx="233082" cy="251012"/>
              </a:xfrm>
              <a:prstGeom prst="rect">
                <a:avLst/>
              </a:prstGeom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MX" dirty="0"/>
              </a:p>
              <a:p>
                <a:pPr algn="ctr"/>
                <a:endParaRPr lang="es-BO" dirty="0"/>
              </a:p>
            </p:txBody>
          </p:sp>
          <p:sp>
            <p:nvSpPr>
              <p:cNvPr id="127" name="Rectángulo 126">
                <a:extLst>
                  <a:ext uri="{FF2B5EF4-FFF2-40B4-BE49-F238E27FC236}">
                    <a16:creationId xmlns:a16="http://schemas.microsoft.com/office/drawing/2014/main" id="{1F66C800-67CD-632D-9D25-6E4E97824BD4}"/>
                  </a:ext>
                </a:extLst>
              </p:cNvPr>
              <p:cNvSpPr/>
              <p:nvPr/>
            </p:nvSpPr>
            <p:spPr>
              <a:xfrm>
                <a:off x="5746377" y="268943"/>
                <a:ext cx="233082" cy="251012"/>
              </a:xfrm>
              <a:prstGeom prst="rect">
                <a:avLst/>
              </a:prstGeom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BO"/>
              </a:p>
            </p:txBody>
          </p:sp>
          <p:sp>
            <p:nvSpPr>
              <p:cNvPr id="128" name="Arco de bloque 127">
                <a:extLst>
                  <a:ext uri="{FF2B5EF4-FFF2-40B4-BE49-F238E27FC236}">
                    <a16:creationId xmlns:a16="http://schemas.microsoft.com/office/drawing/2014/main" id="{963DEEF1-1D9C-080D-D3A8-7AB791A60DA6}"/>
                  </a:ext>
                </a:extLst>
              </p:cNvPr>
              <p:cNvSpPr/>
              <p:nvPr/>
            </p:nvSpPr>
            <p:spPr>
              <a:xfrm>
                <a:off x="5800165" y="179298"/>
                <a:ext cx="663386" cy="439271"/>
              </a:xfrm>
              <a:prstGeom prst="blockArc">
                <a:avLst/>
              </a:prstGeom>
              <a:ln>
                <a:noFill/>
              </a:ln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s-BO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129" name="Grupo 128">
              <a:extLst>
                <a:ext uri="{FF2B5EF4-FFF2-40B4-BE49-F238E27FC236}">
                  <a16:creationId xmlns:a16="http://schemas.microsoft.com/office/drawing/2014/main" id="{A9BDEC69-BB56-DCBE-9C45-77CF447DC153}"/>
                </a:ext>
              </a:extLst>
            </p:cNvPr>
            <p:cNvGrpSpPr/>
            <p:nvPr/>
          </p:nvGrpSpPr>
          <p:grpSpPr>
            <a:xfrm>
              <a:off x="5746377" y="2339794"/>
              <a:ext cx="770964" cy="439271"/>
              <a:chOff x="5746377" y="179298"/>
              <a:chExt cx="770964" cy="439271"/>
            </a:xfrm>
          </p:grpSpPr>
          <p:sp>
            <p:nvSpPr>
              <p:cNvPr id="130" name="Rectángulo 129">
                <a:extLst>
                  <a:ext uri="{FF2B5EF4-FFF2-40B4-BE49-F238E27FC236}">
                    <a16:creationId xmlns:a16="http://schemas.microsoft.com/office/drawing/2014/main" id="{927C0D6E-CD62-9DB3-9A85-CF7DE876DCD5}"/>
                  </a:ext>
                </a:extLst>
              </p:cNvPr>
              <p:cNvSpPr/>
              <p:nvPr/>
            </p:nvSpPr>
            <p:spPr>
              <a:xfrm>
                <a:off x="6284259" y="268943"/>
                <a:ext cx="233082" cy="251012"/>
              </a:xfrm>
              <a:prstGeom prst="rect">
                <a:avLst/>
              </a:prstGeom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MX" dirty="0"/>
              </a:p>
              <a:p>
                <a:pPr algn="ctr"/>
                <a:endParaRPr lang="es-BO" dirty="0"/>
              </a:p>
            </p:txBody>
          </p:sp>
          <p:sp>
            <p:nvSpPr>
              <p:cNvPr id="131" name="Rectángulo 130">
                <a:extLst>
                  <a:ext uri="{FF2B5EF4-FFF2-40B4-BE49-F238E27FC236}">
                    <a16:creationId xmlns:a16="http://schemas.microsoft.com/office/drawing/2014/main" id="{FB9EE25C-FC71-CB1A-E00C-57F1F3A8444D}"/>
                  </a:ext>
                </a:extLst>
              </p:cNvPr>
              <p:cNvSpPr/>
              <p:nvPr/>
            </p:nvSpPr>
            <p:spPr>
              <a:xfrm>
                <a:off x="5746377" y="268943"/>
                <a:ext cx="233082" cy="251012"/>
              </a:xfrm>
              <a:prstGeom prst="rect">
                <a:avLst/>
              </a:prstGeom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BO"/>
              </a:p>
            </p:txBody>
          </p:sp>
          <p:sp>
            <p:nvSpPr>
              <p:cNvPr id="132" name="Arco de bloque 131">
                <a:extLst>
                  <a:ext uri="{FF2B5EF4-FFF2-40B4-BE49-F238E27FC236}">
                    <a16:creationId xmlns:a16="http://schemas.microsoft.com/office/drawing/2014/main" id="{701BB2FC-96B0-B664-3B7C-538F1F2E7652}"/>
                  </a:ext>
                </a:extLst>
              </p:cNvPr>
              <p:cNvSpPr/>
              <p:nvPr/>
            </p:nvSpPr>
            <p:spPr>
              <a:xfrm>
                <a:off x="5800165" y="179298"/>
                <a:ext cx="663386" cy="439271"/>
              </a:xfrm>
              <a:prstGeom prst="blockArc">
                <a:avLst/>
              </a:prstGeom>
              <a:ln>
                <a:noFill/>
              </a:ln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s-BO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133" name="Grupo 132">
              <a:extLst>
                <a:ext uri="{FF2B5EF4-FFF2-40B4-BE49-F238E27FC236}">
                  <a16:creationId xmlns:a16="http://schemas.microsoft.com/office/drawing/2014/main" id="{1A7958D7-4B4D-84D9-EB0F-9E3BB252D8C1}"/>
                </a:ext>
              </a:extLst>
            </p:cNvPr>
            <p:cNvGrpSpPr/>
            <p:nvPr/>
          </p:nvGrpSpPr>
          <p:grpSpPr>
            <a:xfrm>
              <a:off x="5746377" y="2693900"/>
              <a:ext cx="770964" cy="439271"/>
              <a:chOff x="5746377" y="179298"/>
              <a:chExt cx="770964" cy="439271"/>
            </a:xfrm>
          </p:grpSpPr>
          <p:sp>
            <p:nvSpPr>
              <p:cNvPr id="134" name="Rectángulo 133">
                <a:extLst>
                  <a:ext uri="{FF2B5EF4-FFF2-40B4-BE49-F238E27FC236}">
                    <a16:creationId xmlns:a16="http://schemas.microsoft.com/office/drawing/2014/main" id="{C1E0A6F8-1294-2893-8095-7B775F333D5B}"/>
                  </a:ext>
                </a:extLst>
              </p:cNvPr>
              <p:cNvSpPr/>
              <p:nvPr/>
            </p:nvSpPr>
            <p:spPr>
              <a:xfrm>
                <a:off x="6284259" y="268943"/>
                <a:ext cx="233082" cy="251012"/>
              </a:xfrm>
              <a:prstGeom prst="rect">
                <a:avLst/>
              </a:prstGeom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MX" dirty="0"/>
              </a:p>
              <a:p>
                <a:pPr algn="ctr"/>
                <a:endParaRPr lang="es-BO" dirty="0"/>
              </a:p>
            </p:txBody>
          </p:sp>
          <p:sp>
            <p:nvSpPr>
              <p:cNvPr id="135" name="Rectángulo 134">
                <a:extLst>
                  <a:ext uri="{FF2B5EF4-FFF2-40B4-BE49-F238E27FC236}">
                    <a16:creationId xmlns:a16="http://schemas.microsoft.com/office/drawing/2014/main" id="{81FEC10F-8A2B-C609-C2FF-10D0B1E2601F}"/>
                  </a:ext>
                </a:extLst>
              </p:cNvPr>
              <p:cNvSpPr/>
              <p:nvPr/>
            </p:nvSpPr>
            <p:spPr>
              <a:xfrm>
                <a:off x="5746377" y="268943"/>
                <a:ext cx="233082" cy="251012"/>
              </a:xfrm>
              <a:prstGeom prst="rect">
                <a:avLst/>
              </a:prstGeom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BO"/>
              </a:p>
            </p:txBody>
          </p:sp>
          <p:sp>
            <p:nvSpPr>
              <p:cNvPr id="136" name="Arco de bloque 135">
                <a:extLst>
                  <a:ext uri="{FF2B5EF4-FFF2-40B4-BE49-F238E27FC236}">
                    <a16:creationId xmlns:a16="http://schemas.microsoft.com/office/drawing/2014/main" id="{AE0926D2-83BA-E6F0-771E-31B965B13ED7}"/>
                  </a:ext>
                </a:extLst>
              </p:cNvPr>
              <p:cNvSpPr/>
              <p:nvPr/>
            </p:nvSpPr>
            <p:spPr>
              <a:xfrm>
                <a:off x="5800165" y="179298"/>
                <a:ext cx="663386" cy="439271"/>
              </a:xfrm>
              <a:prstGeom prst="blockArc">
                <a:avLst/>
              </a:prstGeom>
              <a:ln>
                <a:noFill/>
              </a:ln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s-BO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137" name="Grupo 136">
              <a:extLst>
                <a:ext uri="{FF2B5EF4-FFF2-40B4-BE49-F238E27FC236}">
                  <a16:creationId xmlns:a16="http://schemas.microsoft.com/office/drawing/2014/main" id="{384E50C3-EAB8-7CB0-E433-B660A56A2AC7}"/>
                </a:ext>
              </a:extLst>
            </p:cNvPr>
            <p:cNvGrpSpPr/>
            <p:nvPr/>
          </p:nvGrpSpPr>
          <p:grpSpPr>
            <a:xfrm>
              <a:off x="5746377" y="3048006"/>
              <a:ext cx="770964" cy="439271"/>
              <a:chOff x="5746377" y="179298"/>
              <a:chExt cx="770964" cy="439271"/>
            </a:xfrm>
          </p:grpSpPr>
          <p:sp>
            <p:nvSpPr>
              <p:cNvPr id="138" name="Rectángulo 137">
                <a:extLst>
                  <a:ext uri="{FF2B5EF4-FFF2-40B4-BE49-F238E27FC236}">
                    <a16:creationId xmlns:a16="http://schemas.microsoft.com/office/drawing/2014/main" id="{32ACF724-4250-4E68-DB85-228BE2CC7B47}"/>
                  </a:ext>
                </a:extLst>
              </p:cNvPr>
              <p:cNvSpPr/>
              <p:nvPr/>
            </p:nvSpPr>
            <p:spPr>
              <a:xfrm>
                <a:off x="6284259" y="268943"/>
                <a:ext cx="233082" cy="251012"/>
              </a:xfrm>
              <a:prstGeom prst="rect">
                <a:avLst/>
              </a:prstGeom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MX" dirty="0"/>
              </a:p>
              <a:p>
                <a:pPr algn="ctr"/>
                <a:endParaRPr lang="es-BO" dirty="0"/>
              </a:p>
            </p:txBody>
          </p:sp>
          <p:sp>
            <p:nvSpPr>
              <p:cNvPr id="139" name="Rectángulo 138">
                <a:extLst>
                  <a:ext uri="{FF2B5EF4-FFF2-40B4-BE49-F238E27FC236}">
                    <a16:creationId xmlns:a16="http://schemas.microsoft.com/office/drawing/2014/main" id="{70EF9243-4F42-98BD-2E7D-BF23EEBF9F47}"/>
                  </a:ext>
                </a:extLst>
              </p:cNvPr>
              <p:cNvSpPr/>
              <p:nvPr/>
            </p:nvSpPr>
            <p:spPr>
              <a:xfrm>
                <a:off x="5746377" y="268943"/>
                <a:ext cx="233082" cy="251012"/>
              </a:xfrm>
              <a:prstGeom prst="rect">
                <a:avLst/>
              </a:prstGeom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BO"/>
              </a:p>
            </p:txBody>
          </p:sp>
          <p:sp>
            <p:nvSpPr>
              <p:cNvPr id="140" name="Arco de bloque 139">
                <a:extLst>
                  <a:ext uri="{FF2B5EF4-FFF2-40B4-BE49-F238E27FC236}">
                    <a16:creationId xmlns:a16="http://schemas.microsoft.com/office/drawing/2014/main" id="{F0405454-A797-5B84-F107-36A76103755D}"/>
                  </a:ext>
                </a:extLst>
              </p:cNvPr>
              <p:cNvSpPr/>
              <p:nvPr/>
            </p:nvSpPr>
            <p:spPr>
              <a:xfrm>
                <a:off x="5800165" y="179298"/>
                <a:ext cx="663386" cy="439271"/>
              </a:xfrm>
              <a:prstGeom prst="blockArc">
                <a:avLst/>
              </a:prstGeom>
              <a:ln>
                <a:noFill/>
              </a:ln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s-BO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141" name="Grupo 140">
              <a:extLst>
                <a:ext uri="{FF2B5EF4-FFF2-40B4-BE49-F238E27FC236}">
                  <a16:creationId xmlns:a16="http://schemas.microsoft.com/office/drawing/2014/main" id="{75A81447-E0C6-E45E-276B-A167C179DEF0}"/>
                </a:ext>
              </a:extLst>
            </p:cNvPr>
            <p:cNvGrpSpPr/>
            <p:nvPr/>
          </p:nvGrpSpPr>
          <p:grpSpPr>
            <a:xfrm>
              <a:off x="5746377" y="3402112"/>
              <a:ext cx="770964" cy="439271"/>
              <a:chOff x="5746377" y="179298"/>
              <a:chExt cx="770964" cy="439271"/>
            </a:xfrm>
          </p:grpSpPr>
          <p:sp>
            <p:nvSpPr>
              <p:cNvPr id="142" name="Rectángulo 141">
                <a:extLst>
                  <a:ext uri="{FF2B5EF4-FFF2-40B4-BE49-F238E27FC236}">
                    <a16:creationId xmlns:a16="http://schemas.microsoft.com/office/drawing/2014/main" id="{63201903-D80D-8A36-A9A1-CD08E121BBEA}"/>
                  </a:ext>
                </a:extLst>
              </p:cNvPr>
              <p:cNvSpPr/>
              <p:nvPr/>
            </p:nvSpPr>
            <p:spPr>
              <a:xfrm>
                <a:off x="6284259" y="268943"/>
                <a:ext cx="233082" cy="251012"/>
              </a:xfrm>
              <a:prstGeom prst="rect">
                <a:avLst/>
              </a:prstGeom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MX" dirty="0"/>
              </a:p>
              <a:p>
                <a:pPr algn="ctr"/>
                <a:endParaRPr lang="es-BO" dirty="0"/>
              </a:p>
            </p:txBody>
          </p:sp>
          <p:sp>
            <p:nvSpPr>
              <p:cNvPr id="143" name="Rectángulo 142">
                <a:extLst>
                  <a:ext uri="{FF2B5EF4-FFF2-40B4-BE49-F238E27FC236}">
                    <a16:creationId xmlns:a16="http://schemas.microsoft.com/office/drawing/2014/main" id="{FE4C8132-F200-F020-9492-A7378E90E00E}"/>
                  </a:ext>
                </a:extLst>
              </p:cNvPr>
              <p:cNvSpPr/>
              <p:nvPr/>
            </p:nvSpPr>
            <p:spPr>
              <a:xfrm>
                <a:off x="5746377" y="268943"/>
                <a:ext cx="233082" cy="251012"/>
              </a:xfrm>
              <a:prstGeom prst="rect">
                <a:avLst/>
              </a:prstGeom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BO"/>
              </a:p>
            </p:txBody>
          </p:sp>
          <p:sp>
            <p:nvSpPr>
              <p:cNvPr id="144" name="Arco de bloque 143">
                <a:extLst>
                  <a:ext uri="{FF2B5EF4-FFF2-40B4-BE49-F238E27FC236}">
                    <a16:creationId xmlns:a16="http://schemas.microsoft.com/office/drawing/2014/main" id="{B08B91F0-37E1-28CC-5020-6DC27F1789AC}"/>
                  </a:ext>
                </a:extLst>
              </p:cNvPr>
              <p:cNvSpPr/>
              <p:nvPr/>
            </p:nvSpPr>
            <p:spPr>
              <a:xfrm>
                <a:off x="5800165" y="179298"/>
                <a:ext cx="663386" cy="439271"/>
              </a:xfrm>
              <a:prstGeom prst="blockArc">
                <a:avLst/>
              </a:prstGeom>
              <a:ln>
                <a:noFill/>
              </a:ln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s-BO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145" name="Grupo 144">
              <a:extLst>
                <a:ext uri="{FF2B5EF4-FFF2-40B4-BE49-F238E27FC236}">
                  <a16:creationId xmlns:a16="http://schemas.microsoft.com/office/drawing/2014/main" id="{BD256FE0-22C0-DB7F-A3AE-DB028EE768BB}"/>
                </a:ext>
              </a:extLst>
            </p:cNvPr>
            <p:cNvGrpSpPr/>
            <p:nvPr/>
          </p:nvGrpSpPr>
          <p:grpSpPr>
            <a:xfrm>
              <a:off x="5746377" y="3756218"/>
              <a:ext cx="770964" cy="439271"/>
              <a:chOff x="5746377" y="179298"/>
              <a:chExt cx="770964" cy="439271"/>
            </a:xfrm>
          </p:grpSpPr>
          <p:sp>
            <p:nvSpPr>
              <p:cNvPr id="146" name="Rectángulo 145">
                <a:extLst>
                  <a:ext uri="{FF2B5EF4-FFF2-40B4-BE49-F238E27FC236}">
                    <a16:creationId xmlns:a16="http://schemas.microsoft.com/office/drawing/2014/main" id="{3F945F7D-7835-0260-1D51-DF4FD1B96AB8}"/>
                  </a:ext>
                </a:extLst>
              </p:cNvPr>
              <p:cNvSpPr/>
              <p:nvPr/>
            </p:nvSpPr>
            <p:spPr>
              <a:xfrm>
                <a:off x="6284259" y="268943"/>
                <a:ext cx="233082" cy="251012"/>
              </a:xfrm>
              <a:prstGeom prst="rect">
                <a:avLst/>
              </a:prstGeom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MX" dirty="0"/>
              </a:p>
              <a:p>
                <a:pPr algn="ctr"/>
                <a:endParaRPr lang="es-BO" dirty="0"/>
              </a:p>
            </p:txBody>
          </p:sp>
          <p:sp>
            <p:nvSpPr>
              <p:cNvPr id="147" name="Rectángulo 146">
                <a:extLst>
                  <a:ext uri="{FF2B5EF4-FFF2-40B4-BE49-F238E27FC236}">
                    <a16:creationId xmlns:a16="http://schemas.microsoft.com/office/drawing/2014/main" id="{54D2DC69-E41C-7ECD-44AD-B2EE518B545D}"/>
                  </a:ext>
                </a:extLst>
              </p:cNvPr>
              <p:cNvSpPr/>
              <p:nvPr/>
            </p:nvSpPr>
            <p:spPr>
              <a:xfrm>
                <a:off x="5746377" y="268943"/>
                <a:ext cx="233082" cy="251012"/>
              </a:xfrm>
              <a:prstGeom prst="rect">
                <a:avLst/>
              </a:prstGeom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BO"/>
              </a:p>
            </p:txBody>
          </p:sp>
          <p:sp>
            <p:nvSpPr>
              <p:cNvPr id="148" name="Arco de bloque 147">
                <a:extLst>
                  <a:ext uri="{FF2B5EF4-FFF2-40B4-BE49-F238E27FC236}">
                    <a16:creationId xmlns:a16="http://schemas.microsoft.com/office/drawing/2014/main" id="{F7D899EB-D4B6-5574-E9F9-8269208B826B}"/>
                  </a:ext>
                </a:extLst>
              </p:cNvPr>
              <p:cNvSpPr/>
              <p:nvPr/>
            </p:nvSpPr>
            <p:spPr>
              <a:xfrm>
                <a:off x="5800165" y="179298"/>
                <a:ext cx="663386" cy="439271"/>
              </a:xfrm>
              <a:prstGeom prst="blockArc">
                <a:avLst/>
              </a:prstGeom>
              <a:ln>
                <a:noFill/>
              </a:ln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s-BO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149" name="Grupo 148">
              <a:extLst>
                <a:ext uri="{FF2B5EF4-FFF2-40B4-BE49-F238E27FC236}">
                  <a16:creationId xmlns:a16="http://schemas.microsoft.com/office/drawing/2014/main" id="{111AB886-4863-C79E-3C1D-88B819208790}"/>
                </a:ext>
              </a:extLst>
            </p:cNvPr>
            <p:cNvGrpSpPr/>
            <p:nvPr/>
          </p:nvGrpSpPr>
          <p:grpSpPr>
            <a:xfrm>
              <a:off x="5746377" y="4110324"/>
              <a:ext cx="770964" cy="439271"/>
              <a:chOff x="5746377" y="179298"/>
              <a:chExt cx="770964" cy="439271"/>
            </a:xfrm>
          </p:grpSpPr>
          <p:sp>
            <p:nvSpPr>
              <p:cNvPr id="150" name="Rectángulo 149">
                <a:extLst>
                  <a:ext uri="{FF2B5EF4-FFF2-40B4-BE49-F238E27FC236}">
                    <a16:creationId xmlns:a16="http://schemas.microsoft.com/office/drawing/2014/main" id="{F379F25E-B534-A870-974D-40B3245ED5D2}"/>
                  </a:ext>
                </a:extLst>
              </p:cNvPr>
              <p:cNvSpPr/>
              <p:nvPr/>
            </p:nvSpPr>
            <p:spPr>
              <a:xfrm>
                <a:off x="6284259" y="268943"/>
                <a:ext cx="233082" cy="251012"/>
              </a:xfrm>
              <a:prstGeom prst="rect">
                <a:avLst/>
              </a:prstGeom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MX" dirty="0"/>
              </a:p>
              <a:p>
                <a:pPr algn="ctr"/>
                <a:endParaRPr lang="es-BO" dirty="0"/>
              </a:p>
            </p:txBody>
          </p:sp>
          <p:sp>
            <p:nvSpPr>
              <p:cNvPr id="151" name="Rectángulo 150">
                <a:extLst>
                  <a:ext uri="{FF2B5EF4-FFF2-40B4-BE49-F238E27FC236}">
                    <a16:creationId xmlns:a16="http://schemas.microsoft.com/office/drawing/2014/main" id="{AF0B135E-D77A-2E43-290C-AE8AF021FE55}"/>
                  </a:ext>
                </a:extLst>
              </p:cNvPr>
              <p:cNvSpPr/>
              <p:nvPr/>
            </p:nvSpPr>
            <p:spPr>
              <a:xfrm>
                <a:off x="5746377" y="268943"/>
                <a:ext cx="233082" cy="251012"/>
              </a:xfrm>
              <a:prstGeom prst="rect">
                <a:avLst/>
              </a:prstGeom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BO"/>
              </a:p>
            </p:txBody>
          </p:sp>
          <p:sp>
            <p:nvSpPr>
              <p:cNvPr id="152" name="Arco de bloque 151">
                <a:extLst>
                  <a:ext uri="{FF2B5EF4-FFF2-40B4-BE49-F238E27FC236}">
                    <a16:creationId xmlns:a16="http://schemas.microsoft.com/office/drawing/2014/main" id="{44960E03-3FD3-37FD-BE9C-C61C3E4C41D1}"/>
                  </a:ext>
                </a:extLst>
              </p:cNvPr>
              <p:cNvSpPr/>
              <p:nvPr/>
            </p:nvSpPr>
            <p:spPr>
              <a:xfrm>
                <a:off x="5800165" y="179298"/>
                <a:ext cx="663386" cy="439271"/>
              </a:xfrm>
              <a:prstGeom prst="blockArc">
                <a:avLst/>
              </a:prstGeom>
              <a:ln>
                <a:noFill/>
              </a:ln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s-BO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153" name="Grupo 152">
              <a:extLst>
                <a:ext uri="{FF2B5EF4-FFF2-40B4-BE49-F238E27FC236}">
                  <a16:creationId xmlns:a16="http://schemas.microsoft.com/office/drawing/2014/main" id="{3A24A252-9DDD-107D-17D8-DDDC04C1F397}"/>
                </a:ext>
              </a:extLst>
            </p:cNvPr>
            <p:cNvGrpSpPr/>
            <p:nvPr/>
          </p:nvGrpSpPr>
          <p:grpSpPr>
            <a:xfrm>
              <a:off x="5746377" y="4464430"/>
              <a:ext cx="770964" cy="439271"/>
              <a:chOff x="5746377" y="179298"/>
              <a:chExt cx="770964" cy="439271"/>
            </a:xfrm>
          </p:grpSpPr>
          <p:sp>
            <p:nvSpPr>
              <p:cNvPr id="154" name="Rectángulo 153">
                <a:extLst>
                  <a:ext uri="{FF2B5EF4-FFF2-40B4-BE49-F238E27FC236}">
                    <a16:creationId xmlns:a16="http://schemas.microsoft.com/office/drawing/2014/main" id="{A0F481D2-97EA-207E-412D-EC6C8F120FFC}"/>
                  </a:ext>
                </a:extLst>
              </p:cNvPr>
              <p:cNvSpPr/>
              <p:nvPr/>
            </p:nvSpPr>
            <p:spPr>
              <a:xfrm>
                <a:off x="6284259" y="268943"/>
                <a:ext cx="233082" cy="251012"/>
              </a:xfrm>
              <a:prstGeom prst="rect">
                <a:avLst/>
              </a:prstGeom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MX" dirty="0"/>
              </a:p>
              <a:p>
                <a:pPr algn="ctr"/>
                <a:endParaRPr lang="es-BO" dirty="0"/>
              </a:p>
            </p:txBody>
          </p:sp>
          <p:sp>
            <p:nvSpPr>
              <p:cNvPr id="155" name="Rectángulo 154">
                <a:extLst>
                  <a:ext uri="{FF2B5EF4-FFF2-40B4-BE49-F238E27FC236}">
                    <a16:creationId xmlns:a16="http://schemas.microsoft.com/office/drawing/2014/main" id="{252ED4C8-E4DE-4948-EE0E-11134BB6FCAF}"/>
                  </a:ext>
                </a:extLst>
              </p:cNvPr>
              <p:cNvSpPr/>
              <p:nvPr/>
            </p:nvSpPr>
            <p:spPr>
              <a:xfrm>
                <a:off x="5746377" y="268943"/>
                <a:ext cx="233082" cy="251012"/>
              </a:xfrm>
              <a:prstGeom prst="rect">
                <a:avLst/>
              </a:prstGeom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BO"/>
              </a:p>
            </p:txBody>
          </p:sp>
          <p:sp>
            <p:nvSpPr>
              <p:cNvPr id="156" name="Arco de bloque 155">
                <a:extLst>
                  <a:ext uri="{FF2B5EF4-FFF2-40B4-BE49-F238E27FC236}">
                    <a16:creationId xmlns:a16="http://schemas.microsoft.com/office/drawing/2014/main" id="{88EAB0F7-2A57-E412-7534-E6EAFC820F9E}"/>
                  </a:ext>
                </a:extLst>
              </p:cNvPr>
              <p:cNvSpPr/>
              <p:nvPr/>
            </p:nvSpPr>
            <p:spPr>
              <a:xfrm>
                <a:off x="5800165" y="179298"/>
                <a:ext cx="663386" cy="439271"/>
              </a:xfrm>
              <a:prstGeom prst="blockArc">
                <a:avLst/>
              </a:prstGeom>
              <a:ln>
                <a:noFill/>
              </a:ln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s-BO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157" name="Grupo 156">
              <a:extLst>
                <a:ext uri="{FF2B5EF4-FFF2-40B4-BE49-F238E27FC236}">
                  <a16:creationId xmlns:a16="http://schemas.microsoft.com/office/drawing/2014/main" id="{4705D9E2-F8DC-444E-4581-C485D656A2DB}"/>
                </a:ext>
              </a:extLst>
            </p:cNvPr>
            <p:cNvGrpSpPr/>
            <p:nvPr/>
          </p:nvGrpSpPr>
          <p:grpSpPr>
            <a:xfrm>
              <a:off x="5746377" y="4818536"/>
              <a:ext cx="770964" cy="439271"/>
              <a:chOff x="5746377" y="179298"/>
              <a:chExt cx="770964" cy="439271"/>
            </a:xfrm>
          </p:grpSpPr>
          <p:sp>
            <p:nvSpPr>
              <p:cNvPr id="158" name="Rectángulo 157">
                <a:extLst>
                  <a:ext uri="{FF2B5EF4-FFF2-40B4-BE49-F238E27FC236}">
                    <a16:creationId xmlns:a16="http://schemas.microsoft.com/office/drawing/2014/main" id="{50EB4D87-FFCC-AA93-5255-EBEF8FECA9A0}"/>
                  </a:ext>
                </a:extLst>
              </p:cNvPr>
              <p:cNvSpPr/>
              <p:nvPr/>
            </p:nvSpPr>
            <p:spPr>
              <a:xfrm>
                <a:off x="6284259" y="268943"/>
                <a:ext cx="233082" cy="251012"/>
              </a:xfrm>
              <a:prstGeom prst="rect">
                <a:avLst/>
              </a:prstGeom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MX" dirty="0"/>
              </a:p>
              <a:p>
                <a:pPr algn="ctr"/>
                <a:endParaRPr lang="es-BO" dirty="0"/>
              </a:p>
            </p:txBody>
          </p:sp>
          <p:sp>
            <p:nvSpPr>
              <p:cNvPr id="159" name="Rectángulo 158">
                <a:extLst>
                  <a:ext uri="{FF2B5EF4-FFF2-40B4-BE49-F238E27FC236}">
                    <a16:creationId xmlns:a16="http://schemas.microsoft.com/office/drawing/2014/main" id="{EEA41FC4-EAF7-8DFD-D4FD-07310BAD0F70}"/>
                  </a:ext>
                </a:extLst>
              </p:cNvPr>
              <p:cNvSpPr/>
              <p:nvPr/>
            </p:nvSpPr>
            <p:spPr>
              <a:xfrm>
                <a:off x="5746377" y="268943"/>
                <a:ext cx="233082" cy="251012"/>
              </a:xfrm>
              <a:prstGeom prst="rect">
                <a:avLst/>
              </a:prstGeom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BO"/>
              </a:p>
            </p:txBody>
          </p:sp>
          <p:sp>
            <p:nvSpPr>
              <p:cNvPr id="160" name="Arco de bloque 159">
                <a:extLst>
                  <a:ext uri="{FF2B5EF4-FFF2-40B4-BE49-F238E27FC236}">
                    <a16:creationId xmlns:a16="http://schemas.microsoft.com/office/drawing/2014/main" id="{B3D25554-64C8-CFBF-F2E4-6FABEDA99B69}"/>
                  </a:ext>
                </a:extLst>
              </p:cNvPr>
              <p:cNvSpPr/>
              <p:nvPr/>
            </p:nvSpPr>
            <p:spPr>
              <a:xfrm>
                <a:off x="5800165" y="179298"/>
                <a:ext cx="663386" cy="439271"/>
              </a:xfrm>
              <a:prstGeom prst="blockArc">
                <a:avLst/>
              </a:prstGeom>
              <a:ln>
                <a:noFill/>
              </a:ln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s-BO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161" name="Grupo 160">
              <a:extLst>
                <a:ext uri="{FF2B5EF4-FFF2-40B4-BE49-F238E27FC236}">
                  <a16:creationId xmlns:a16="http://schemas.microsoft.com/office/drawing/2014/main" id="{79907484-7B1B-51BF-DCD5-C9C9F11861E6}"/>
                </a:ext>
              </a:extLst>
            </p:cNvPr>
            <p:cNvGrpSpPr/>
            <p:nvPr/>
          </p:nvGrpSpPr>
          <p:grpSpPr>
            <a:xfrm>
              <a:off x="5746377" y="5172642"/>
              <a:ext cx="770964" cy="439271"/>
              <a:chOff x="5746377" y="179298"/>
              <a:chExt cx="770964" cy="439271"/>
            </a:xfrm>
          </p:grpSpPr>
          <p:sp>
            <p:nvSpPr>
              <p:cNvPr id="162" name="Rectángulo 161">
                <a:extLst>
                  <a:ext uri="{FF2B5EF4-FFF2-40B4-BE49-F238E27FC236}">
                    <a16:creationId xmlns:a16="http://schemas.microsoft.com/office/drawing/2014/main" id="{CBBF09FE-7C52-DD03-8709-2AA8A7CEAC61}"/>
                  </a:ext>
                </a:extLst>
              </p:cNvPr>
              <p:cNvSpPr/>
              <p:nvPr/>
            </p:nvSpPr>
            <p:spPr>
              <a:xfrm>
                <a:off x="6284259" y="268943"/>
                <a:ext cx="233082" cy="251012"/>
              </a:xfrm>
              <a:prstGeom prst="rect">
                <a:avLst/>
              </a:prstGeom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MX" dirty="0"/>
              </a:p>
              <a:p>
                <a:pPr algn="ctr"/>
                <a:endParaRPr lang="es-BO" dirty="0"/>
              </a:p>
            </p:txBody>
          </p:sp>
          <p:sp>
            <p:nvSpPr>
              <p:cNvPr id="163" name="Rectángulo 162">
                <a:extLst>
                  <a:ext uri="{FF2B5EF4-FFF2-40B4-BE49-F238E27FC236}">
                    <a16:creationId xmlns:a16="http://schemas.microsoft.com/office/drawing/2014/main" id="{D206ED59-AD88-5DD9-FD02-A17E203A161D}"/>
                  </a:ext>
                </a:extLst>
              </p:cNvPr>
              <p:cNvSpPr/>
              <p:nvPr/>
            </p:nvSpPr>
            <p:spPr>
              <a:xfrm>
                <a:off x="5746377" y="268943"/>
                <a:ext cx="233082" cy="251012"/>
              </a:xfrm>
              <a:prstGeom prst="rect">
                <a:avLst/>
              </a:prstGeom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BO"/>
              </a:p>
            </p:txBody>
          </p:sp>
          <p:sp>
            <p:nvSpPr>
              <p:cNvPr id="164" name="Arco de bloque 163">
                <a:extLst>
                  <a:ext uri="{FF2B5EF4-FFF2-40B4-BE49-F238E27FC236}">
                    <a16:creationId xmlns:a16="http://schemas.microsoft.com/office/drawing/2014/main" id="{33EA30C4-D3B4-9111-0A5D-1FAD08A198E7}"/>
                  </a:ext>
                </a:extLst>
              </p:cNvPr>
              <p:cNvSpPr/>
              <p:nvPr/>
            </p:nvSpPr>
            <p:spPr>
              <a:xfrm>
                <a:off x="5800165" y="179298"/>
                <a:ext cx="663386" cy="439271"/>
              </a:xfrm>
              <a:prstGeom prst="blockArc">
                <a:avLst/>
              </a:prstGeom>
              <a:ln>
                <a:noFill/>
              </a:ln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s-BO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165" name="Grupo 164">
              <a:extLst>
                <a:ext uri="{FF2B5EF4-FFF2-40B4-BE49-F238E27FC236}">
                  <a16:creationId xmlns:a16="http://schemas.microsoft.com/office/drawing/2014/main" id="{4C47ACF9-5109-8608-4B23-13AACA51C706}"/>
                </a:ext>
              </a:extLst>
            </p:cNvPr>
            <p:cNvGrpSpPr/>
            <p:nvPr/>
          </p:nvGrpSpPr>
          <p:grpSpPr>
            <a:xfrm>
              <a:off x="5746377" y="5526748"/>
              <a:ext cx="770964" cy="439271"/>
              <a:chOff x="5746377" y="179298"/>
              <a:chExt cx="770964" cy="439271"/>
            </a:xfrm>
          </p:grpSpPr>
          <p:sp>
            <p:nvSpPr>
              <p:cNvPr id="166" name="Rectángulo 165">
                <a:extLst>
                  <a:ext uri="{FF2B5EF4-FFF2-40B4-BE49-F238E27FC236}">
                    <a16:creationId xmlns:a16="http://schemas.microsoft.com/office/drawing/2014/main" id="{F4608A4F-1052-4B8F-17FD-2B64416B363A}"/>
                  </a:ext>
                </a:extLst>
              </p:cNvPr>
              <p:cNvSpPr/>
              <p:nvPr/>
            </p:nvSpPr>
            <p:spPr>
              <a:xfrm>
                <a:off x="6284259" y="268943"/>
                <a:ext cx="233082" cy="251012"/>
              </a:xfrm>
              <a:prstGeom prst="rect">
                <a:avLst/>
              </a:prstGeom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MX" dirty="0"/>
              </a:p>
              <a:p>
                <a:pPr algn="ctr"/>
                <a:endParaRPr lang="es-BO" dirty="0"/>
              </a:p>
            </p:txBody>
          </p:sp>
          <p:sp>
            <p:nvSpPr>
              <p:cNvPr id="167" name="Rectángulo 166">
                <a:extLst>
                  <a:ext uri="{FF2B5EF4-FFF2-40B4-BE49-F238E27FC236}">
                    <a16:creationId xmlns:a16="http://schemas.microsoft.com/office/drawing/2014/main" id="{4BA01469-D0ED-2E5B-3448-22D839048173}"/>
                  </a:ext>
                </a:extLst>
              </p:cNvPr>
              <p:cNvSpPr/>
              <p:nvPr/>
            </p:nvSpPr>
            <p:spPr>
              <a:xfrm>
                <a:off x="5746377" y="268943"/>
                <a:ext cx="233082" cy="251012"/>
              </a:xfrm>
              <a:prstGeom prst="rect">
                <a:avLst/>
              </a:prstGeom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BO"/>
              </a:p>
            </p:txBody>
          </p:sp>
          <p:sp>
            <p:nvSpPr>
              <p:cNvPr id="168" name="Arco de bloque 167">
                <a:extLst>
                  <a:ext uri="{FF2B5EF4-FFF2-40B4-BE49-F238E27FC236}">
                    <a16:creationId xmlns:a16="http://schemas.microsoft.com/office/drawing/2014/main" id="{490DA071-EF4E-8FCD-565B-808B96DE1015}"/>
                  </a:ext>
                </a:extLst>
              </p:cNvPr>
              <p:cNvSpPr/>
              <p:nvPr/>
            </p:nvSpPr>
            <p:spPr>
              <a:xfrm>
                <a:off x="5800165" y="179298"/>
                <a:ext cx="663386" cy="439271"/>
              </a:xfrm>
              <a:prstGeom prst="blockArc">
                <a:avLst/>
              </a:prstGeom>
              <a:ln>
                <a:noFill/>
              </a:ln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s-BO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169" name="Grupo 168">
              <a:extLst>
                <a:ext uri="{FF2B5EF4-FFF2-40B4-BE49-F238E27FC236}">
                  <a16:creationId xmlns:a16="http://schemas.microsoft.com/office/drawing/2014/main" id="{B00BCE5C-93F0-F306-B355-6D11D1CCA0A3}"/>
                </a:ext>
              </a:extLst>
            </p:cNvPr>
            <p:cNvGrpSpPr/>
            <p:nvPr/>
          </p:nvGrpSpPr>
          <p:grpSpPr>
            <a:xfrm>
              <a:off x="5746377" y="5880854"/>
              <a:ext cx="770964" cy="439271"/>
              <a:chOff x="5746377" y="179298"/>
              <a:chExt cx="770964" cy="439271"/>
            </a:xfrm>
          </p:grpSpPr>
          <p:sp>
            <p:nvSpPr>
              <p:cNvPr id="170" name="Rectángulo 169">
                <a:extLst>
                  <a:ext uri="{FF2B5EF4-FFF2-40B4-BE49-F238E27FC236}">
                    <a16:creationId xmlns:a16="http://schemas.microsoft.com/office/drawing/2014/main" id="{BFD51002-BBE0-14D0-A11F-31E0E8604A0D}"/>
                  </a:ext>
                </a:extLst>
              </p:cNvPr>
              <p:cNvSpPr/>
              <p:nvPr/>
            </p:nvSpPr>
            <p:spPr>
              <a:xfrm>
                <a:off x="6284259" y="268943"/>
                <a:ext cx="233082" cy="251012"/>
              </a:xfrm>
              <a:prstGeom prst="rect">
                <a:avLst/>
              </a:prstGeom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MX" dirty="0"/>
              </a:p>
              <a:p>
                <a:pPr algn="ctr"/>
                <a:endParaRPr lang="es-BO" dirty="0"/>
              </a:p>
            </p:txBody>
          </p:sp>
          <p:sp>
            <p:nvSpPr>
              <p:cNvPr id="171" name="Rectángulo 170">
                <a:extLst>
                  <a:ext uri="{FF2B5EF4-FFF2-40B4-BE49-F238E27FC236}">
                    <a16:creationId xmlns:a16="http://schemas.microsoft.com/office/drawing/2014/main" id="{54AF9567-659D-1513-E817-78EBE77812DF}"/>
                  </a:ext>
                </a:extLst>
              </p:cNvPr>
              <p:cNvSpPr/>
              <p:nvPr/>
            </p:nvSpPr>
            <p:spPr>
              <a:xfrm>
                <a:off x="5746377" y="268943"/>
                <a:ext cx="233082" cy="251012"/>
              </a:xfrm>
              <a:prstGeom prst="rect">
                <a:avLst/>
              </a:prstGeom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BO"/>
              </a:p>
            </p:txBody>
          </p:sp>
          <p:sp>
            <p:nvSpPr>
              <p:cNvPr id="172" name="Arco de bloque 171">
                <a:extLst>
                  <a:ext uri="{FF2B5EF4-FFF2-40B4-BE49-F238E27FC236}">
                    <a16:creationId xmlns:a16="http://schemas.microsoft.com/office/drawing/2014/main" id="{1A98759A-9662-DDF7-BF0F-BD9894BD7E51}"/>
                  </a:ext>
                </a:extLst>
              </p:cNvPr>
              <p:cNvSpPr/>
              <p:nvPr/>
            </p:nvSpPr>
            <p:spPr>
              <a:xfrm>
                <a:off x="5800165" y="179298"/>
                <a:ext cx="663386" cy="439271"/>
              </a:xfrm>
              <a:prstGeom prst="blockArc">
                <a:avLst/>
              </a:prstGeom>
              <a:ln>
                <a:noFill/>
              </a:ln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s-BO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173" name="Grupo 172">
              <a:extLst>
                <a:ext uri="{FF2B5EF4-FFF2-40B4-BE49-F238E27FC236}">
                  <a16:creationId xmlns:a16="http://schemas.microsoft.com/office/drawing/2014/main" id="{C930EE14-FE05-644A-7C6A-8D5BD1E42D8C}"/>
                </a:ext>
              </a:extLst>
            </p:cNvPr>
            <p:cNvGrpSpPr/>
            <p:nvPr/>
          </p:nvGrpSpPr>
          <p:grpSpPr>
            <a:xfrm>
              <a:off x="5746377" y="6234960"/>
              <a:ext cx="770964" cy="439271"/>
              <a:chOff x="5746377" y="179298"/>
              <a:chExt cx="770964" cy="439271"/>
            </a:xfrm>
          </p:grpSpPr>
          <p:sp>
            <p:nvSpPr>
              <p:cNvPr id="174" name="Rectángulo 173">
                <a:extLst>
                  <a:ext uri="{FF2B5EF4-FFF2-40B4-BE49-F238E27FC236}">
                    <a16:creationId xmlns:a16="http://schemas.microsoft.com/office/drawing/2014/main" id="{C0A3B7E1-8831-57B8-7FAB-E941E3E50465}"/>
                  </a:ext>
                </a:extLst>
              </p:cNvPr>
              <p:cNvSpPr/>
              <p:nvPr/>
            </p:nvSpPr>
            <p:spPr>
              <a:xfrm>
                <a:off x="6284259" y="268943"/>
                <a:ext cx="233082" cy="251012"/>
              </a:xfrm>
              <a:prstGeom prst="rect">
                <a:avLst/>
              </a:prstGeom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MX" dirty="0"/>
              </a:p>
              <a:p>
                <a:pPr algn="ctr"/>
                <a:endParaRPr lang="es-BO" dirty="0"/>
              </a:p>
            </p:txBody>
          </p:sp>
          <p:sp>
            <p:nvSpPr>
              <p:cNvPr id="175" name="Rectángulo 174">
                <a:extLst>
                  <a:ext uri="{FF2B5EF4-FFF2-40B4-BE49-F238E27FC236}">
                    <a16:creationId xmlns:a16="http://schemas.microsoft.com/office/drawing/2014/main" id="{6DE7397B-0F53-8513-1B6E-B33736E3BC33}"/>
                  </a:ext>
                </a:extLst>
              </p:cNvPr>
              <p:cNvSpPr/>
              <p:nvPr/>
            </p:nvSpPr>
            <p:spPr>
              <a:xfrm>
                <a:off x="5746377" y="268943"/>
                <a:ext cx="233082" cy="251012"/>
              </a:xfrm>
              <a:prstGeom prst="rect">
                <a:avLst/>
              </a:prstGeom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BO"/>
              </a:p>
            </p:txBody>
          </p:sp>
          <p:sp>
            <p:nvSpPr>
              <p:cNvPr id="176" name="Arco de bloque 175">
                <a:extLst>
                  <a:ext uri="{FF2B5EF4-FFF2-40B4-BE49-F238E27FC236}">
                    <a16:creationId xmlns:a16="http://schemas.microsoft.com/office/drawing/2014/main" id="{95F6F0FD-9399-07D1-5E48-87386763A870}"/>
                  </a:ext>
                </a:extLst>
              </p:cNvPr>
              <p:cNvSpPr/>
              <p:nvPr/>
            </p:nvSpPr>
            <p:spPr>
              <a:xfrm>
                <a:off x="5800165" y="179298"/>
                <a:ext cx="663386" cy="439271"/>
              </a:xfrm>
              <a:prstGeom prst="blockArc">
                <a:avLst/>
              </a:prstGeom>
              <a:ln>
                <a:noFill/>
              </a:ln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s-BO">
                  <a:solidFill>
                    <a:schemeClr val="tx1"/>
                  </a:solidFill>
                </a:endParaRPr>
              </a:p>
            </p:txBody>
          </p:sp>
        </p:grpSp>
      </p:grpSp>
      <p:sp>
        <p:nvSpPr>
          <p:cNvPr id="24" name="Rectángulo: esquinas superiores redondeadas 23">
            <a:extLst>
              <a:ext uri="{FF2B5EF4-FFF2-40B4-BE49-F238E27FC236}">
                <a16:creationId xmlns:a16="http://schemas.microsoft.com/office/drawing/2014/main" id="{EED4CC48-AB48-7DA3-A327-F17D4106AC12}"/>
              </a:ext>
            </a:extLst>
          </p:cNvPr>
          <p:cNvSpPr/>
          <p:nvPr/>
        </p:nvSpPr>
        <p:spPr>
          <a:xfrm rot="16200000" flipH="1">
            <a:off x="-284798" y="1032544"/>
            <a:ext cx="1230086" cy="500743"/>
          </a:xfrm>
          <a:prstGeom prst="round2SameRect">
            <a:avLst>
              <a:gd name="adj1" fmla="val 42754"/>
              <a:gd name="adj2" fmla="val 0"/>
            </a:avLst>
          </a:prstGeom>
          <a:ln/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/>
              <a:t>Tema 1</a:t>
            </a:r>
            <a:endParaRPr lang="es-BO" dirty="0"/>
          </a:p>
        </p:txBody>
      </p:sp>
      <p:sp>
        <p:nvSpPr>
          <p:cNvPr id="25" name="Rectángulo: esquinas superiores redondeadas 24">
            <a:hlinkClick r:id="rId2" action="ppaction://hlinksldjump"/>
            <a:extLst>
              <a:ext uri="{FF2B5EF4-FFF2-40B4-BE49-F238E27FC236}">
                <a16:creationId xmlns:a16="http://schemas.microsoft.com/office/drawing/2014/main" id="{1512FAE9-62A6-FE81-9B77-C1A3B119092E}"/>
              </a:ext>
            </a:extLst>
          </p:cNvPr>
          <p:cNvSpPr/>
          <p:nvPr/>
        </p:nvSpPr>
        <p:spPr>
          <a:xfrm rot="16200000" flipH="1">
            <a:off x="-271992" y="2336911"/>
            <a:ext cx="1230086" cy="500743"/>
          </a:xfrm>
          <a:prstGeom prst="round2SameRect">
            <a:avLst>
              <a:gd name="adj1" fmla="val 42754"/>
              <a:gd name="adj2" fmla="val 0"/>
            </a:avLst>
          </a:prstGeom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/>
              <a:t>Tema 2</a:t>
            </a:r>
            <a:endParaRPr lang="es-BO" dirty="0"/>
          </a:p>
        </p:txBody>
      </p:sp>
      <p:sp>
        <p:nvSpPr>
          <p:cNvPr id="26" name="Rectángulo: esquinas superiores redondeadas 25">
            <a:hlinkClick r:id="rId3" action="ppaction://hlinksldjump"/>
            <a:extLst>
              <a:ext uri="{FF2B5EF4-FFF2-40B4-BE49-F238E27FC236}">
                <a16:creationId xmlns:a16="http://schemas.microsoft.com/office/drawing/2014/main" id="{56354CDB-4D6C-5AB4-C31B-746E02CA6894}"/>
              </a:ext>
            </a:extLst>
          </p:cNvPr>
          <p:cNvSpPr/>
          <p:nvPr/>
        </p:nvSpPr>
        <p:spPr>
          <a:xfrm rot="16200000" flipH="1">
            <a:off x="-263348" y="3632632"/>
            <a:ext cx="1230086" cy="500743"/>
          </a:xfrm>
          <a:prstGeom prst="round2SameRect">
            <a:avLst>
              <a:gd name="adj1" fmla="val 42754"/>
              <a:gd name="adj2" fmla="val 0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/>
              <a:t>Tema 3</a:t>
            </a:r>
            <a:endParaRPr lang="es-BO" dirty="0"/>
          </a:p>
        </p:txBody>
      </p:sp>
      <p:sp>
        <p:nvSpPr>
          <p:cNvPr id="27" name="CuadroTexto 26">
            <a:extLst>
              <a:ext uri="{FF2B5EF4-FFF2-40B4-BE49-F238E27FC236}">
                <a16:creationId xmlns:a16="http://schemas.microsoft.com/office/drawing/2014/main" id="{7C86934A-2681-58F3-FA6D-B8A65F7E07B0}"/>
              </a:ext>
            </a:extLst>
          </p:cNvPr>
          <p:cNvSpPr txBox="1"/>
          <p:nvPr/>
        </p:nvSpPr>
        <p:spPr>
          <a:xfrm>
            <a:off x="1036863" y="685815"/>
            <a:ext cx="4371738" cy="4190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s-MX" sz="2000" dirty="0">
                <a:latin typeface="Arial" panose="020B0604020202020204" pitchFamily="34" charset="0"/>
                <a:cs typeface="Arial" panose="020B0604020202020204" pitchFamily="34" charset="0"/>
              </a:rPr>
              <a:t>Los árboles son omnipresentes en nuestro entorno, creciendo en la naturaleza, patios, parques, y a lo largo de las calles, proporcionando sombra y belleza.</a:t>
            </a:r>
          </a:p>
          <a:p>
            <a:pPr>
              <a:lnSpc>
                <a:spcPct val="150000"/>
              </a:lnSpc>
            </a:pPr>
            <a:r>
              <a:rPr lang="es-MX" sz="2000" dirty="0">
                <a:latin typeface="Arial" panose="020B0604020202020204" pitchFamily="34" charset="0"/>
                <a:cs typeface="Arial" panose="020B0604020202020204" pitchFamily="34" charset="0"/>
              </a:rPr>
              <a:t>Aunque estamos familiarizados con ellos, diferenciar un árbol de un arbusto u otras plantas perennes leñosas puede ser complicado.</a:t>
            </a:r>
            <a:endParaRPr lang="es-BO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662339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</TotalTime>
  <Words>230</Words>
  <Application>Microsoft Office PowerPoint</Application>
  <PresentationFormat>Panorámica</PresentationFormat>
  <Paragraphs>22</Paragraphs>
  <Slides>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Tema de Office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RENE HUAYGUA</dc:creator>
  <cp:lastModifiedBy>RENE HUAYGUA</cp:lastModifiedBy>
  <cp:revision>2</cp:revision>
  <dcterms:created xsi:type="dcterms:W3CDTF">2026-03-06T20:50:28Z</dcterms:created>
  <dcterms:modified xsi:type="dcterms:W3CDTF">2026-03-06T21:57:15Z</dcterms:modified>
</cp:coreProperties>
</file>