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2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002FE-FBDB-956E-5F40-816E4C2BE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D4D5E7-7C0E-A4EA-5F0E-6EA486A24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CC8829-D092-2D1F-E404-0C7E74B66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B1F646-A499-83C9-D931-7BD00151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2D1465-8BD5-2223-EA00-EF5083A44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1712569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F3D34F-575F-5A97-FA10-2AC293CF4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E4D4EC-5309-4708-C0EE-03ABBC41D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E586C1-F4F2-E986-F1D5-8E5325698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08AB16-E8EE-1EC9-4059-07061F91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484301-8706-290E-C68E-B50160B7D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0571271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604194-5F93-6D24-BE96-FF8425E8AF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FDF274-B52D-D196-061E-047A6F296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2FA999-1CC5-6BD5-0828-01A739B05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D7C9BB-555C-57F0-AC97-D0A8892A9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799A1B-B4C3-D4B4-6703-18A15481F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7415501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79B4B-ADF3-EC20-22FF-D82E481CA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2D14FE-5F70-6385-2664-C21DDCE1E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9D13D7-698F-503A-0808-75F7B7BAC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86DD06-CC3D-4AA2-6E18-8C1BDC986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29D45D-B2A8-FA37-5F22-5BEF8C728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0864104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6421B-2871-560A-6D9E-B59F8F23B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799872-3823-419B-036B-9DA7AA4E3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7DA0C3-5E52-134E-F6A5-77A49FD3B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3B4525-74FD-E310-5D40-9827CCD09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04631C-2529-AECF-4EA1-C5438AA07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890341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008DA1-0804-05CD-9FCA-C8D436FCA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F3F3A3-20ED-FC44-C67A-7DFF66AA6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A12148-9DC7-6C3F-4110-5B1383A4D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2A8AFD2-C985-817F-CA56-16F853C4D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79B022-0931-0BA4-6ECA-2CAC15789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41E7958-069E-89F0-479F-8A128D2DF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561921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972D37-7643-4839-0EA6-584E98B3B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AC993D-AA33-6D6A-8CB8-8739B5504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020B43E-776C-9B1A-3087-37E600ABE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05A8275-AFCD-BDAF-FE91-79C2F80E47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4A7C7B-A134-AFFB-B4AA-0ADB5715C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65512B8-5476-92D1-165B-649DE406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2CC332-E7E0-ECA9-5675-D37CA390B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E9E25BB-618B-39B5-0F60-622C473F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8309705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D9E5D-AA47-55D8-D5DB-C196E2089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231557E-16D5-E2B1-11D8-B36BAC7C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18F82E9-CB2E-CC73-AF63-81D9D6401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192CFFC-1D5B-552B-C6A5-2B7C225DC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7533829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9F17238-9A30-FB49-B60B-A9AE19176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0E7818C-B6DB-C9E4-3653-E1B3E85C8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BCFADB-3F97-A4B8-81FB-714780B9C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3818524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D68DB-C26E-F4B5-A6C8-4953B9C32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62527D-6CB7-8FD1-7512-7594CABBF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B87118A-482A-40C8-2AA9-2E855AD66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BB603C-EFF0-F279-F95D-2B78A1DAF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60BBCC-7F81-9317-F598-154EDC011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60C847-F10D-84DE-A190-B0A91FFAC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1317406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2B24E-02EA-96E4-8549-8FA7B7DC1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1BED81E-FAC5-0460-7272-B5BB11979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C8DA94-71D7-FDF8-028B-9E3DAB863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D4FE5B-10FF-E7C6-BE09-28AD826E1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F3C744-D604-7FA3-6D61-3B00AF8E8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022635-7580-8080-06AE-655BFB47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005642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945881A-5D3B-4FB3-5FA0-860D56CEF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127534-DDAD-F566-A827-D83738F3F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E6DBEF-5A79-AE75-5A22-2F3E5688AA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A4CC9-A4EB-4339-963A-C9724399F24A}" type="datetimeFigureOut">
              <a:rPr lang="es-BO" smtClean="0"/>
              <a:t>2/3/2026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BA1791-EC75-3398-ED73-3529EC87F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EABDD9-454C-6EE1-B3C6-5A16B0CF6E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27DF1-FB60-4433-A532-66CD814CCE34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17252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ángulo 59">
            <a:extLst>
              <a:ext uri="{FF2B5EF4-FFF2-40B4-BE49-F238E27FC236}">
                <a16:creationId xmlns:a16="http://schemas.microsoft.com/office/drawing/2014/main" id="{BFE3AC35-F509-BA3A-8392-5CF124D5384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A4108680-DD62-BBBD-F5E9-7DB08DBB00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2" t="9598" r="23190" b="4223"/>
          <a:stretch>
            <a:fillRect/>
          </a:stretch>
        </p:blipFill>
        <p:spPr>
          <a:xfrm>
            <a:off x="6323542" y="1101289"/>
            <a:ext cx="1786495" cy="1551223"/>
          </a:xfrm>
          <a:custGeom>
            <a:avLst/>
            <a:gdLst>
              <a:gd name="connsiteX0" fmla="*/ 46663 w 1786495"/>
              <a:gd name="connsiteY0" fmla="*/ 0 h 1551223"/>
              <a:gd name="connsiteX1" fmla="*/ 1786495 w 1786495"/>
              <a:gd name="connsiteY1" fmla="*/ 934462 h 1551223"/>
              <a:gd name="connsiteX2" fmla="*/ 939013 w 1786495"/>
              <a:gd name="connsiteY2" fmla="*/ 1551223 h 1551223"/>
              <a:gd name="connsiteX3" fmla="*/ 865245 w 1786495"/>
              <a:gd name="connsiteY3" fmla="*/ 1459920 h 1551223"/>
              <a:gd name="connsiteX4" fmla="*/ 33045 w 1786495"/>
              <a:gd name="connsiteY4" fmla="*/ 1058210 h 1551223"/>
              <a:gd name="connsiteX5" fmla="*/ 0 w 1786495"/>
              <a:gd name="connsiteY5" fmla="*/ 1057781 h 155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6495" h="1551223">
                <a:moveTo>
                  <a:pt x="46663" y="0"/>
                </a:moveTo>
                <a:cubicBezTo>
                  <a:pt x="738584" y="30524"/>
                  <a:pt x="1378953" y="374465"/>
                  <a:pt x="1786495" y="934462"/>
                </a:cubicBezTo>
                <a:lnTo>
                  <a:pt x="939013" y="1551223"/>
                </a:lnTo>
                <a:lnTo>
                  <a:pt x="865245" y="1459920"/>
                </a:lnTo>
                <a:cubicBezTo>
                  <a:pt x="645827" y="1214896"/>
                  <a:pt x="344124" y="1077163"/>
                  <a:pt x="33045" y="1058210"/>
                </a:cubicBezTo>
                <a:lnTo>
                  <a:pt x="0" y="1057781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31DFED05-8A80-4472-22AE-06D5F339AB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 t="8851" b="4251"/>
          <a:stretch>
            <a:fillRect/>
          </a:stretch>
        </p:blipFill>
        <p:spPr>
          <a:xfrm rot="18488157">
            <a:off x="4795615" y="923527"/>
            <a:ext cx="1779244" cy="1564166"/>
          </a:xfrm>
          <a:custGeom>
            <a:avLst/>
            <a:gdLst>
              <a:gd name="connsiteX0" fmla="*/ 55262 w 1779244"/>
              <a:gd name="connsiteY0" fmla="*/ 0 h 1564166"/>
              <a:gd name="connsiteX1" fmla="*/ 1626072 w 1779244"/>
              <a:gd name="connsiteY1" fmla="*/ 746741 h 1564166"/>
              <a:gd name="connsiteX2" fmla="*/ 1779244 w 1779244"/>
              <a:gd name="connsiteY2" fmla="*/ 936866 h 1564166"/>
              <a:gd name="connsiteX3" fmla="*/ 1779244 w 1779244"/>
              <a:gd name="connsiteY3" fmla="*/ 953884 h 1564166"/>
              <a:gd name="connsiteX4" fmla="*/ 927126 w 1779244"/>
              <a:gd name="connsiteY4" fmla="*/ 1564166 h 1564166"/>
              <a:gd name="connsiteX5" fmla="*/ 876166 w 1779244"/>
              <a:gd name="connsiteY5" fmla="*/ 1497496 h 1564166"/>
              <a:gd name="connsiteX6" fmla="*/ 278282 w 1779244"/>
              <a:gd name="connsiteY6" fmla="*/ 1112123 h 1564166"/>
              <a:gd name="connsiteX7" fmla="*/ 35614 w 1779244"/>
              <a:gd name="connsiteY7" fmla="*/ 1069062 h 1564166"/>
              <a:gd name="connsiteX8" fmla="*/ 0 w 1779244"/>
              <a:gd name="connsiteY8" fmla="*/ 1068194 h 156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244" h="1564166">
                <a:moveTo>
                  <a:pt x="55262" y="0"/>
                </a:moveTo>
                <a:cubicBezTo>
                  <a:pt x="660472" y="31309"/>
                  <a:pt x="1224388" y="302272"/>
                  <a:pt x="1626072" y="746741"/>
                </a:cubicBezTo>
                <a:lnTo>
                  <a:pt x="1779244" y="936866"/>
                </a:lnTo>
                <a:lnTo>
                  <a:pt x="1779244" y="953884"/>
                </a:lnTo>
                <a:lnTo>
                  <a:pt x="927126" y="1564166"/>
                </a:lnTo>
                <a:lnTo>
                  <a:pt x="876166" y="1497496"/>
                </a:lnTo>
                <a:cubicBezTo>
                  <a:pt x="725090" y="1318334"/>
                  <a:pt x="520734" y="1180814"/>
                  <a:pt x="278282" y="1112123"/>
                </a:cubicBezTo>
                <a:cubicBezTo>
                  <a:pt x="197464" y="1089225"/>
                  <a:pt x="116239" y="1075059"/>
                  <a:pt x="35614" y="1069062"/>
                </a:cubicBezTo>
                <a:lnTo>
                  <a:pt x="0" y="1068194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AD0BFE06-14A4-DD85-130C-894C60848F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0424" r="10825" b="867"/>
          <a:stretch>
            <a:fillRect/>
          </a:stretch>
        </p:blipFill>
        <p:spPr>
          <a:xfrm rot="15294576">
            <a:off x="3696262" y="1998126"/>
            <a:ext cx="1791167" cy="1596767"/>
          </a:xfrm>
          <a:custGeom>
            <a:avLst/>
            <a:gdLst>
              <a:gd name="connsiteX0" fmla="*/ 89072 w 1791167"/>
              <a:gd name="connsiteY0" fmla="*/ 0 h 1596767"/>
              <a:gd name="connsiteX1" fmla="*/ 1791167 w 1791167"/>
              <a:gd name="connsiteY1" fmla="*/ 1001551 h 1596767"/>
              <a:gd name="connsiteX2" fmla="*/ 902454 w 1791167"/>
              <a:gd name="connsiteY2" fmla="*/ 1596767 h 1596767"/>
              <a:gd name="connsiteX3" fmla="*/ 853376 w 1791167"/>
              <a:gd name="connsiteY3" fmla="*/ 1527643 h 1596767"/>
              <a:gd name="connsiteX4" fmla="*/ 56576 w 1791167"/>
              <a:gd name="connsiteY4" fmla="*/ 1074576 h 1596767"/>
              <a:gd name="connsiteX5" fmla="*/ 0 w 1791167"/>
              <a:gd name="connsiteY5" fmla="*/ 1069859 h 15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1167" h="1596767">
                <a:moveTo>
                  <a:pt x="89072" y="0"/>
                </a:moveTo>
                <a:cubicBezTo>
                  <a:pt x="779278" y="57464"/>
                  <a:pt x="1405758" y="426097"/>
                  <a:pt x="1791167" y="1001551"/>
                </a:cubicBezTo>
                <a:lnTo>
                  <a:pt x="902454" y="1596767"/>
                </a:lnTo>
                <a:lnTo>
                  <a:pt x="853376" y="1527643"/>
                </a:lnTo>
                <a:cubicBezTo>
                  <a:pt x="655837" y="1276909"/>
                  <a:pt x="367770" y="1115861"/>
                  <a:pt x="56576" y="1074576"/>
                </a:cubicBezTo>
                <a:lnTo>
                  <a:pt x="0" y="1069859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3A06CD02-EDCE-21A0-CFCD-D7DE9E85D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2179" r="872" b="10054"/>
          <a:stretch>
            <a:fillRect/>
          </a:stretch>
        </p:blipFill>
        <p:spPr>
          <a:xfrm rot="12295209">
            <a:off x="3876670" y="3522857"/>
            <a:ext cx="1788633" cy="1579817"/>
          </a:xfrm>
          <a:custGeom>
            <a:avLst/>
            <a:gdLst>
              <a:gd name="connsiteX0" fmla="*/ 61976 w 1788633"/>
              <a:gd name="connsiteY0" fmla="*/ 0 h 1579817"/>
              <a:gd name="connsiteX1" fmla="*/ 1788633 w 1788633"/>
              <a:gd name="connsiteY1" fmla="*/ 958484 h 1579817"/>
              <a:gd name="connsiteX2" fmla="*/ 909511 w 1788633"/>
              <a:gd name="connsiteY2" fmla="*/ 1579817 h 1579817"/>
              <a:gd name="connsiteX3" fmla="*/ 876567 w 1788633"/>
              <a:gd name="connsiteY3" fmla="*/ 1528051 h 1579817"/>
              <a:gd name="connsiteX4" fmla="*/ 508882 w 1788633"/>
              <a:gd name="connsiteY4" fmla="*/ 1214591 h 1579817"/>
              <a:gd name="connsiteX5" fmla="*/ 48384 w 1788633"/>
              <a:gd name="connsiteY5" fmla="*/ 1068332 h 1579817"/>
              <a:gd name="connsiteX6" fmla="*/ 0 w 1788633"/>
              <a:gd name="connsiteY6" fmla="*/ 1067875 h 157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8633" h="1579817">
                <a:moveTo>
                  <a:pt x="61976" y="0"/>
                </a:moveTo>
                <a:cubicBezTo>
                  <a:pt x="753388" y="40127"/>
                  <a:pt x="1388903" y="392908"/>
                  <a:pt x="1788633" y="958484"/>
                </a:cubicBezTo>
                <a:lnTo>
                  <a:pt x="909511" y="1579817"/>
                </a:lnTo>
                <a:lnTo>
                  <a:pt x="876567" y="1528051"/>
                </a:lnTo>
                <a:cubicBezTo>
                  <a:pt x="779174" y="1403569"/>
                  <a:pt x="655766" y="1296126"/>
                  <a:pt x="508882" y="1214591"/>
                </a:cubicBezTo>
                <a:cubicBezTo>
                  <a:pt x="361997" y="1133056"/>
                  <a:pt x="205541" y="1085149"/>
                  <a:pt x="48384" y="1068332"/>
                </a:cubicBezTo>
                <a:lnTo>
                  <a:pt x="0" y="10678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47CB80C5-679B-6C59-F311-0ADBFAFFA1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12275" r="25969"/>
          <a:stretch>
            <a:fillRect/>
          </a:stretch>
        </p:blipFill>
        <p:spPr>
          <a:xfrm rot="8984967">
            <a:off x="5212023" y="4380928"/>
            <a:ext cx="1790270" cy="1579050"/>
          </a:xfrm>
          <a:custGeom>
            <a:avLst/>
            <a:gdLst>
              <a:gd name="connsiteX0" fmla="*/ 129797 w 1790270"/>
              <a:gd name="connsiteY0" fmla="*/ 0 h 1579050"/>
              <a:gd name="connsiteX1" fmla="*/ 1790270 w 1790270"/>
              <a:gd name="connsiteY1" fmla="*/ 1069139 h 1579050"/>
              <a:gd name="connsiteX2" fmla="*/ 958471 w 1790270"/>
              <a:gd name="connsiteY2" fmla="*/ 1579050 h 1579050"/>
              <a:gd name="connsiteX3" fmla="*/ 850929 w 1790270"/>
              <a:gd name="connsiteY3" fmla="*/ 1579050 h 1579050"/>
              <a:gd name="connsiteX4" fmla="*/ 843874 w 1790270"/>
              <a:gd name="connsiteY4" fmla="*/ 1567545 h 1579050"/>
              <a:gd name="connsiteX5" fmla="*/ 80656 w 1790270"/>
              <a:gd name="connsiteY5" fmla="*/ 1059944 h 1579050"/>
              <a:gd name="connsiteX6" fmla="*/ 0 w 1790270"/>
              <a:gd name="connsiteY6" fmla="*/ 104771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270" h="1579050">
                <a:moveTo>
                  <a:pt x="129797" y="0"/>
                </a:moveTo>
                <a:cubicBezTo>
                  <a:pt x="817137" y="85153"/>
                  <a:pt x="1428296" y="478663"/>
                  <a:pt x="1790270" y="1069139"/>
                </a:cubicBezTo>
                <a:lnTo>
                  <a:pt x="958471" y="1579050"/>
                </a:lnTo>
                <a:lnTo>
                  <a:pt x="850929" y="1579050"/>
                </a:lnTo>
                <a:lnTo>
                  <a:pt x="843874" y="1567545"/>
                </a:lnTo>
                <a:cubicBezTo>
                  <a:pt x="666939" y="1308239"/>
                  <a:pt x="393468" y="1123486"/>
                  <a:pt x="80656" y="1059944"/>
                </a:cubicBezTo>
                <a:lnTo>
                  <a:pt x="0" y="104771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A25FFA34-1FAF-ED24-E172-EE8F6F7294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6" t="1197" r="3706" b="13522"/>
          <a:stretch>
            <a:fillRect/>
          </a:stretch>
        </p:blipFill>
        <p:spPr>
          <a:xfrm rot="6249829">
            <a:off x="6615838" y="3866069"/>
            <a:ext cx="1782972" cy="1535063"/>
          </a:xfrm>
          <a:custGeom>
            <a:avLst/>
            <a:gdLst>
              <a:gd name="connsiteX0" fmla="*/ 22286 w 1782972"/>
              <a:gd name="connsiteY0" fmla="*/ 0 h 1535063"/>
              <a:gd name="connsiteX1" fmla="*/ 1782972 w 1782972"/>
              <a:gd name="connsiteY1" fmla="*/ 894545 h 1535063"/>
              <a:gd name="connsiteX2" fmla="*/ 943759 w 1782972"/>
              <a:gd name="connsiteY2" fmla="*/ 1535063 h 1535063"/>
              <a:gd name="connsiteX3" fmla="*/ 921056 w 1782972"/>
              <a:gd name="connsiteY3" fmla="*/ 1503573 h 1535063"/>
              <a:gd name="connsiteX4" fmla="*/ 748456 w 1782972"/>
              <a:gd name="connsiteY4" fmla="*/ 1327644 h 1535063"/>
              <a:gd name="connsiteX5" fmla="*/ 92739 w 1782972"/>
              <a:gd name="connsiteY5" fmla="*/ 1051939 h 1535063"/>
              <a:gd name="connsiteX6" fmla="*/ 0 w 1782972"/>
              <a:gd name="connsiteY6" fmla="*/ 1047075 h 153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972" h="1535063">
                <a:moveTo>
                  <a:pt x="22286" y="0"/>
                </a:moveTo>
                <a:cubicBezTo>
                  <a:pt x="714723" y="14738"/>
                  <a:pt x="1362766" y="343988"/>
                  <a:pt x="1782972" y="894545"/>
                </a:cubicBezTo>
                <a:lnTo>
                  <a:pt x="943759" y="1535063"/>
                </a:lnTo>
                <a:lnTo>
                  <a:pt x="921056" y="1503573"/>
                </a:lnTo>
                <a:cubicBezTo>
                  <a:pt x="870568" y="1440428"/>
                  <a:pt x="813000" y="1381402"/>
                  <a:pt x="748456" y="1327644"/>
                </a:cubicBezTo>
                <a:cubicBezTo>
                  <a:pt x="554826" y="1166371"/>
                  <a:pt x="325917" y="1075411"/>
                  <a:pt x="92739" y="1051939"/>
                </a:cubicBezTo>
                <a:lnTo>
                  <a:pt x="0" y="10470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AC6C2CF1-1776-FE26-C963-EE661EAB71E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6" t="6603" r="23961" b="8647"/>
          <a:stretch>
            <a:fillRect/>
          </a:stretch>
        </p:blipFill>
        <p:spPr>
          <a:xfrm rot="3237271">
            <a:off x="7153895" y="2439456"/>
            <a:ext cx="1779324" cy="1525484"/>
          </a:xfrm>
          <a:custGeom>
            <a:avLst/>
            <a:gdLst>
              <a:gd name="connsiteX0" fmla="*/ 0 w 1779324"/>
              <a:gd name="connsiteY0" fmla="*/ 0 h 1525484"/>
              <a:gd name="connsiteX1" fmla="*/ 1779324 w 1779324"/>
              <a:gd name="connsiteY1" fmla="*/ 856878 h 1525484"/>
              <a:gd name="connsiteX2" fmla="*/ 940918 w 1779324"/>
              <a:gd name="connsiteY2" fmla="*/ 1525484 h 1525484"/>
              <a:gd name="connsiteX3" fmla="*/ 931724 w 1779324"/>
              <a:gd name="connsiteY3" fmla="*/ 1513189 h 1525484"/>
              <a:gd name="connsiteX4" fmla="*/ 117231 w 1779324"/>
              <a:gd name="connsiteY4" fmla="*/ 1076690 h 1525484"/>
              <a:gd name="connsiteX5" fmla="*/ 0 w 1779324"/>
              <a:gd name="connsiteY5" fmla="*/ 1070770 h 1525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9324" h="1525484">
                <a:moveTo>
                  <a:pt x="0" y="0"/>
                </a:moveTo>
                <a:cubicBezTo>
                  <a:pt x="692595" y="0"/>
                  <a:pt x="1347499" y="315385"/>
                  <a:pt x="1779324" y="856878"/>
                </a:cubicBezTo>
                <a:lnTo>
                  <a:pt x="940918" y="1525484"/>
                </a:lnTo>
                <a:lnTo>
                  <a:pt x="931724" y="1513189"/>
                </a:lnTo>
                <a:cubicBezTo>
                  <a:pt x="733352" y="1272818"/>
                  <a:pt x="444457" y="1109922"/>
                  <a:pt x="117231" y="1076690"/>
                </a:cubicBezTo>
                <a:lnTo>
                  <a:pt x="0" y="107077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157818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CE8D18-4783-C11F-2843-EC0224D03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94D04D01-7AEE-E810-C29B-074B5EB720E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BADA435D-DC22-CEB5-4C06-E812909F2B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2" t="9598" r="23190" b="4223"/>
          <a:stretch>
            <a:fillRect/>
          </a:stretch>
        </p:blipFill>
        <p:spPr>
          <a:xfrm>
            <a:off x="438936" y="948885"/>
            <a:ext cx="1786495" cy="1551223"/>
          </a:xfrm>
          <a:custGeom>
            <a:avLst/>
            <a:gdLst>
              <a:gd name="connsiteX0" fmla="*/ 46663 w 1786495"/>
              <a:gd name="connsiteY0" fmla="*/ 0 h 1551223"/>
              <a:gd name="connsiteX1" fmla="*/ 1786495 w 1786495"/>
              <a:gd name="connsiteY1" fmla="*/ 934462 h 1551223"/>
              <a:gd name="connsiteX2" fmla="*/ 939013 w 1786495"/>
              <a:gd name="connsiteY2" fmla="*/ 1551223 h 1551223"/>
              <a:gd name="connsiteX3" fmla="*/ 865245 w 1786495"/>
              <a:gd name="connsiteY3" fmla="*/ 1459920 h 1551223"/>
              <a:gd name="connsiteX4" fmla="*/ 33045 w 1786495"/>
              <a:gd name="connsiteY4" fmla="*/ 1058210 h 1551223"/>
              <a:gd name="connsiteX5" fmla="*/ 0 w 1786495"/>
              <a:gd name="connsiteY5" fmla="*/ 1057781 h 155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6495" h="1551223">
                <a:moveTo>
                  <a:pt x="46663" y="0"/>
                </a:moveTo>
                <a:cubicBezTo>
                  <a:pt x="738584" y="30524"/>
                  <a:pt x="1378953" y="374465"/>
                  <a:pt x="1786495" y="934462"/>
                </a:cubicBezTo>
                <a:lnTo>
                  <a:pt x="939013" y="1551223"/>
                </a:lnTo>
                <a:lnTo>
                  <a:pt x="865245" y="1459920"/>
                </a:lnTo>
                <a:cubicBezTo>
                  <a:pt x="645827" y="1214896"/>
                  <a:pt x="344124" y="1077163"/>
                  <a:pt x="33045" y="1058210"/>
                </a:cubicBezTo>
                <a:lnTo>
                  <a:pt x="0" y="1057781"/>
                </a:lnTo>
                <a:close/>
              </a:path>
            </a:pathLst>
          </a:custGeom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2B75CC9E-0241-5221-20C3-A89691C0E3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 t="8851" b="4251"/>
          <a:stretch>
            <a:fillRect/>
          </a:stretch>
        </p:blipFill>
        <p:spPr>
          <a:xfrm rot="18488157">
            <a:off x="-1088991" y="771123"/>
            <a:ext cx="1779244" cy="1564166"/>
          </a:xfrm>
          <a:custGeom>
            <a:avLst/>
            <a:gdLst>
              <a:gd name="connsiteX0" fmla="*/ 55262 w 1779244"/>
              <a:gd name="connsiteY0" fmla="*/ 0 h 1564166"/>
              <a:gd name="connsiteX1" fmla="*/ 1626072 w 1779244"/>
              <a:gd name="connsiteY1" fmla="*/ 746741 h 1564166"/>
              <a:gd name="connsiteX2" fmla="*/ 1779244 w 1779244"/>
              <a:gd name="connsiteY2" fmla="*/ 936866 h 1564166"/>
              <a:gd name="connsiteX3" fmla="*/ 1779244 w 1779244"/>
              <a:gd name="connsiteY3" fmla="*/ 953884 h 1564166"/>
              <a:gd name="connsiteX4" fmla="*/ 927126 w 1779244"/>
              <a:gd name="connsiteY4" fmla="*/ 1564166 h 1564166"/>
              <a:gd name="connsiteX5" fmla="*/ 876166 w 1779244"/>
              <a:gd name="connsiteY5" fmla="*/ 1497496 h 1564166"/>
              <a:gd name="connsiteX6" fmla="*/ 278282 w 1779244"/>
              <a:gd name="connsiteY6" fmla="*/ 1112123 h 1564166"/>
              <a:gd name="connsiteX7" fmla="*/ 35614 w 1779244"/>
              <a:gd name="connsiteY7" fmla="*/ 1069062 h 1564166"/>
              <a:gd name="connsiteX8" fmla="*/ 0 w 1779244"/>
              <a:gd name="connsiteY8" fmla="*/ 1068194 h 156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244" h="1564166">
                <a:moveTo>
                  <a:pt x="55262" y="0"/>
                </a:moveTo>
                <a:cubicBezTo>
                  <a:pt x="660472" y="31309"/>
                  <a:pt x="1224388" y="302272"/>
                  <a:pt x="1626072" y="746741"/>
                </a:cubicBezTo>
                <a:lnTo>
                  <a:pt x="1779244" y="936866"/>
                </a:lnTo>
                <a:lnTo>
                  <a:pt x="1779244" y="953884"/>
                </a:lnTo>
                <a:lnTo>
                  <a:pt x="927126" y="1564166"/>
                </a:lnTo>
                <a:lnTo>
                  <a:pt x="876166" y="1497496"/>
                </a:lnTo>
                <a:cubicBezTo>
                  <a:pt x="725090" y="1318334"/>
                  <a:pt x="520734" y="1180814"/>
                  <a:pt x="278282" y="1112123"/>
                </a:cubicBezTo>
                <a:cubicBezTo>
                  <a:pt x="197464" y="1089225"/>
                  <a:pt x="116239" y="1075059"/>
                  <a:pt x="35614" y="1069062"/>
                </a:cubicBezTo>
                <a:lnTo>
                  <a:pt x="0" y="1068194"/>
                </a:lnTo>
                <a:close/>
              </a:path>
            </a:pathLst>
          </a:custGeom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85226603-E6F7-13C8-0259-6FD5E438C3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0424" r="10825" b="867"/>
          <a:stretch>
            <a:fillRect/>
          </a:stretch>
        </p:blipFill>
        <p:spPr>
          <a:xfrm rot="15294576">
            <a:off x="-2188344" y="1845722"/>
            <a:ext cx="1791167" cy="1596767"/>
          </a:xfrm>
          <a:custGeom>
            <a:avLst/>
            <a:gdLst>
              <a:gd name="connsiteX0" fmla="*/ 89072 w 1791167"/>
              <a:gd name="connsiteY0" fmla="*/ 0 h 1596767"/>
              <a:gd name="connsiteX1" fmla="*/ 1791167 w 1791167"/>
              <a:gd name="connsiteY1" fmla="*/ 1001551 h 1596767"/>
              <a:gd name="connsiteX2" fmla="*/ 902454 w 1791167"/>
              <a:gd name="connsiteY2" fmla="*/ 1596767 h 1596767"/>
              <a:gd name="connsiteX3" fmla="*/ 853376 w 1791167"/>
              <a:gd name="connsiteY3" fmla="*/ 1527643 h 1596767"/>
              <a:gd name="connsiteX4" fmla="*/ 56576 w 1791167"/>
              <a:gd name="connsiteY4" fmla="*/ 1074576 h 1596767"/>
              <a:gd name="connsiteX5" fmla="*/ 0 w 1791167"/>
              <a:gd name="connsiteY5" fmla="*/ 1069859 h 15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1167" h="1596767">
                <a:moveTo>
                  <a:pt x="89072" y="0"/>
                </a:moveTo>
                <a:cubicBezTo>
                  <a:pt x="779278" y="57464"/>
                  <a:pt x="1405758" y="426097"/>
                  <a:pt x="1791167" y="1001551"/>
                </a:cubicBezTo>
                <a:lnTo>
                  <a:pt x="902454" y="1596767"/>
                </a:lnTo>
                <a:lnTo>
                  <a:pt x="853376" y="1527643"/>
                </a:lnTo>
                <a:cubicBezTo>
                  <a:pt x="655837" y="1276909"/>
                  <a:pt x="367770" y="1115861"/>
                  <a:pt x="56576" y="1074576"/>
                </a:cubicBezTo>
                <a:lnTo>
                  <a:pt x="0" y="1069859"/>
                </a:lnTo>
                <a:close/>
              </a:path>
            </a:pathLst>
          </a:custGeom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20707ECF-66E1-907F-D71C-428F130626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2179" r="872" b="10054"/>
          <a:stretch>
            <a:fillRect/>
          </a:stretch>
        </p:blipFill>
        <p:spPr>
          <a:xfrm rot="12295209">
            <a:off x="-2007936" y="3370453"/>
            <a:ext cx="1788633" cy="1579817"/>
          </a:xfrm>
          <a:custGeom>
            <a:avLst/>
            <a:gdLst>
              <a:gd name="connsiteX0" fmla="*/ 61976 w 1788633"/>
              <a:gd name="connsiteY0" fmla="*/ 0 h 1579817"/>
              <a:gd name="connsiteX1" fmla="*/ 1788633 w 1788633"/>
              <a:gd name="connsiteY1" fmla="*/ 958484 h 1579817"/>
              <a:gd name="connsiteX2" fmla="*/ 909511 w 1788633"/>
              <a:gd name="connsiteY2" fmla="*/ 1579817 h 1579817"/>
              <a:gd name="connsiteX3" fmla="*/ 876567 w 1788633"/>
              <a:gd name="connsiteY3" fmla="*/ 1528051 h 1579817"/>
              <a:gd name="connsiteX4" fmla="*/ 508882 w 1788633"/>
              <a:gd name="connsiteY4" fmla="*/ 1214591 h 1579817"/>
              <a:gd name="connsiteX5" fmla="*/ 48384 w 1788633"/>
              <a:gd name="connsiteY5" fmla="*/ 1068332 h 1579817"/>
              <a:gd name="connsiteX6" fmla="*/ 0 w 1788633"/>
              <a:gd name="connsiteY6" fmla="*/ 1067875 h 157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8633" h="1579817">
                <a:moveTo>
                  <a:pt x="61976" y="0"/>
                </a:moveTo>
                <a:cubicBezTo>
                  <a:pt x="753388" y="40127"/>
                  <a:pt x="1388903" y="392908"/>
                  <a:pt x="1788633" y="958484"/>
                </a:cubicBezTo>
                <a:lnTo>
                  <a:pt x="909511" y="1579817"/>
                </a:lnTo>
                <a:lnTo>
                  <a:pt x="876567" y="1528051"/>
                </a:lnTo>
                <a:cubicBezTo>
                  <a:pt x="779174" y="1403569"/>
                  <a:pt x="655766" y="1296126"/>
                  <a:pt x="508882" y="1214591"/>
                </a:cubicBezTo>
                <a:cubicBezTo>
                  <a:pt x="361997" y="1133056"/>
                  <a:pt x="205541" y="1085149"/>
                  <a:pt x="48384" y="1068332"/>
                </a:cubicBezTo>
                <a:lnTo>
                  <a:pt x="0" y="1067875"/>
                </a:lnTo>
                <a:close/>
              </a:path>
            </a:pathLst>
          </a:custGeom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ACCD6FB3-9883-60F9-62D2-9DDEEC6F2C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12275" r="25969"/>
          <a:stretch>
            <a:fillRect/>
          </a:stretch>
        </p:blipFill>
        <p:spPr>
          <a:xfrm rot="8984967">
            <a:off x="-672583" y="4228524"/>
            <a:ext cx="1790270" cy="1579050"/>
          </a:xfrm>
          <a:custGeom>
            <a:avLst/>
            <a:gdLst>
              <a:gd name="connsiteX0" fmla="*/ 129797 w 1790270"/>
              <a:gd name="connsiteY0" fmla="*/ 0 h 1579050"/>
              <a:gd name="connsiteX1" fmla="*/ 1790270 w 1790270"/>
              <a:gd name="connsiteY1" fmla="*/ 1069139 h 1579050"/>
              <a:gd name="connsiteX2" fmla="*/ 958471 w 1790270"/>
              <a:gd name="connsiteY2" fmla="*/ 1579050 h 1579050"/>
              <a:gd name="connsiteX3" fmla="*/ 850929 w 1790270"/>
              <a:gd name="connsiteY3" fmla="*/ 1579050 h 1579050"/>
              <a:gd name="connsiteX4" fmla="*/ 843874 w 1790270"/>
              <a:gd name="connsiteY4" fmla="*/ 1567545 h 1579050"/>
              <a:gd name="connsiteX5" fmla="*/ 80656 w 1790270"/>
              <a:gd name="connsiteY5" fmla="*/ 1059944 h 1579050"/>
              <a:gd name="connsiteX6" fmla="*/ 0 w 1790270"/>
              <a:gd name="connsiteY6" fmla="*/ 104771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270" h="1579050">
                <a:moveTo>
                  <a:pt x="129797" y="0"/>
                </a:moveTo>
                <a:cubicBezTo>
                  <a:pt x="817137" y="85153"/>
                  <a:pt x="1428296" y="478663"/>
                  <a:pt x="1790270" y="1069139"/>
                </a:cubicBezTo>
                <a:lnTo>
                  <a:pt x="958471" y="1579050"/>
                </a:lnTo>
                <a:lnTo>
                  <a:pt x="850929" y="1579050"/>
                </a:lnTo>
                <a:lnTo>
                  <a:pt x="843874" y="1567545"/>
                </a:lnTo>
                <a:cubicBezTo>
                  <a:pt x="666939" y="1308239"/>
                  <a:pt x="393468" y="1123486"/>
                  <a:pt x="80656" y="1059944"/>
                </a:cubicBezTo>
                <a:lnTo>
                  <a:pt x="0" y="1047710"/>
                </a:lnTo>
                <a:close/>
              </a:path>
            </a:pathLst>
          </a:custGeom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521AB0C7-A722-DE1F-916D-F254D71D0AB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6" t="1197" r="3706" b="13522"/>
          <a:stretch>
            <a:fillRect/>
          </a:stretch>
        </p:blipFill>
        <p:spPr>
          <a:xfrm rot="6249829">
            <a:off x="731232" y="3713665"/>
            <a:ext cx="1782972" cy="1535063"/>
          </a:xfrm>
          <a:custGeom>
            <a:avLst/>
            <a:gdLst>
              <a:gd name="connsiteX0" fmla="*/ 22286 w 1782972"/>
              <a:gd name="connsiteY0" fmla="*/ 0 h 1535063"/>
              <a:gd name="connsiteX1" fmla="*/ 1782972 w 1782972"/>
              <a:gd name="connsiteY1" fmla="*/ 894545 h 1535063"/>
              <a:gd name="connsiteX2" fmla="*/ 943759 w 1782972"/>
              <a:gd name="connsiteY2" fmla="*/ 1535063 h 1535063"/>
              <a:gd name="connsiteX3" fmla="*/ 921056 w 1782972"/>
              <a:gd name="connsiteY3" fmla="*/ 1503573 h 1535063"/>
              <a:gd name="connsiteX4" fmla="*/ 748456 w 1782972"/>
              <a:gd name="connsiteY4" fmla="*/ 1327644 h 1535063"/>
              <a:gd name="connsiteX5" fmla="*/ 92739 w 1782972"/>
              <a:gd name="connsiteY5" fmla="*/ 1051939 h 1535063"/>
              <a:gd name="connsiteX6" fmla="*/ 0 w 1782972"/>
              <a:gd name="connsiteY6" fmla="*/ 1047075 h 153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972" h="1535063">
                <a:moveTo>
                  <a:pt x="22286" y="0"/>
                </a:moveTo>
                <a:cubicBezTo>
                  <a:pt x="714723" y="14738"/>
                  <a:pt x="1362766" y="343988"/>
                  <a:pt x="1782972" y="894545"/>
                </a:cubicBezTo>
                <a:lnTo>
                  <a:pt x="943759" y="1535063"/>
                </a:lnTo>
                <a:lnTo>
                  <a:pt x="921056" y="1503573"/>
                </a:lnTo>
                <a:cubicBezTo>
                  <a:pt x="870568" y="1440428"/>
                  <a:pt x="813000" y="1381402"/>
                  <a:pt x="748456" y="1327644"/>
                </a:cubicBezTo>
                <a:cubicBezTo>
                  <a:pt x="554826" y="1166371"/>
                  <a:pt x="325917" y="1075411"/>
                  <a:pt x="92739" y="1051939"/>
                </a:cubicBezTo>
                <a:lnTo>
                  <a:pt x="0" y="1047075"/>
                </a:lnTo>
                <a:close/>
              </a:path>
            </a:pathLst>
          </a:custGeom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856A9D2A-24B7-DEA8-45DA-220EFD0D26B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6" t="6603" r="23961" b="8647"/>
          <a:stretch>
            <a:fillRect/>
          </a:stretch>
        </p:blipFill>
        <p:spPr>
          <a:xfrm rot="3237271">
            <a:off x="1269289" y="2287052"/>
            <a:ext cx="1779324" cy="1525484"/>
          </a:xfrm>
          <a:custGeom>
            <a:avLst/>
            <a:gdLst>
              <a:gd name="connsiteX0" fmla="*/ 0 w 1779324"/>
              <a:gd name="connsiteY0" fmla="*/ 0 h 1525484"/>
              <a:gd name="connsiteX1" fmla="*/ 1779324 w 1779324"/>
              <a:gd name="connsiteY1" fmla="*/ 856878 h 1525484"/>
              <a:gd name="connsiteX2" fmla="*/ 940918 w 1779324"/>
              <a:gd name="connsiteY2" fmla="*/ 1525484 h 1525484"/>
              <a:gd name="connsiteX3" fmla="*/ 931724 w 1779324"/>
              <a:gd name="connsiteY3" fmla="*/ 1513189 h 1525484"/>
              <a:gd name="connsiteX4" fmla="*/ 117231 w 1779324"/>
              <a:gd name="connsiteY4" fmla="*/ 1076690 h 1525484"/>
              <a:gd name="connsiteX5" fmla="*/ 0 w 1779324"/>
              <a:gd name="connsiteY5" fmla="*/ 1070770 h 1525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9324" h="1525484">
                <a:moveTo>
                  <a:pt x="0" y="0"/>
                </a:moveTo>
                <a:cubicBezTo>
                  <a:pt x="692595" y="0"/>
                  <a:pt x="1347499" y="315385"/>
                  <a:pt x="1779324" y="856878"/>
                </a:cubicBezTo>
                <a:lnTo>
                  <a:pt x="940918" y="1525484"/>
                </a:lnTo>
                <a:lnTo>
                  <a:pt x="931724" y="1513189"/>
                </a:lnTo>
                <a:cubicBezTo>
                  <a:pt x="733352" y="1272818"/>
                  <a:pt x="444457" y="1109922"/>
                  <a:pt x="117231" y="1076690"/>
                </a:cubicBezTo>
                <a:lnTo>
                  <a:pt x="0" y="1070770"/>
                </a:lnTo>
                <a:close/>
              </a:path>
            </a:pathLst>
          </a:custGeom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0557833-CCE2-5E2F-1F35-B1C67A1AB2DE}"/>
              </a:ext>
            </a:extLst>
          </p:cNvPr>
          <p:cNvSpPr txBox="1"/>
          <p:nvPr/>
        </p:nvSpPr>
        <p:spPr>
          <a:xfrm>
            <a:off x="-174081" y="2600891"/>
            <a:ext cx="1924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TOYOTA LAND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CRUIZER J40</a:t>
            </a:r>
            <a:endParaRPr lang="es-BO" sz="2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240B019-6E71-8251-9FAE-A77D1FDE87FE}"/>
              </a:ext>
            </a:extLst>
          </p:cNvPr>
          <p:cNvSpPr txBox="1"/>
          <p:nvPr/>
        </p:nvSpPr>
        <p:spPr>
          <a:xfrm>
            <a:off x="4247610" y="1633259"/>
            <a:ext cx="4579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TOYOTA LAND </a:t>
            </a:r>
          </a:p>
          <a:p>
            <a:pPr algn="ctr"/>
            <a:r>
              <a:rPr lang="es-ES" sz="4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CRUIZER J40</a:t>
            </a:r>
            <a:endParaRPr lang="es-BO" sz="4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6242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05078B-C0CC-149F-FB22-9C9FC70D8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1BDEAB45-8306-D6A2-3B69-3B9278C7A67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A505B8EF-2D05-2979-5C20-BD376347BF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2" t="9598" r="23190" b="4223"/>
          <a:stretch>
            <a:fillRect/>
          </a:stretch>
        </p:blipFill>
        <p:spPr>
          <a:xfrm rot="2371079">
            <a:off x="2118105" y="1444961"/>
            <a:ext cx="2517815" cy="2186232"/>
          </a:xfrm>
          <a:custGeom>
            <a:avLst/>
            <a:gdLst>
              <a:gd name="connsiteX0" fmla="*/ 46663 w 1786495"/>
              <a:gd name="connsiteY0" fmla="*/ 0 h 1551223"/>
              <a:gd name="connsiteX1" fmla="*/ 1786495 w 1786495"/>
              <a:gd name="connsiteY1" fmla="*/ 934462 h 1551223"/>
              <a:gd name="connsiteX2" fmla="*/ 939013 w 1786495"/>
              <a:gd name="connsiteY2" fmla="*/ 1551223 h 1551223"/>
              <a:gd name="connsiteX3" fmla="*/ 865245 w 1786495"/>
              <a:gd name="connsiteY3" fmla="*/ 1459920 h 1551223"/>
              <a:gd name="connsiteX4" fmla="*/ 33045 w 1786495"/>
              <a:gd name="connsiteY4" fmla="*/ 1058210 h 1551223"/>
              <a:gd name="connsiteX5" fmla="*/ 0 w 1786495"/>
              <a:gd name="connsiteY5" fmla="*/ 1057781 h 155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6495" h="1551223">
                <a:moveTo>
                  <a:pt x="46663" y="0"/>
                </a:moveTo>
                <a:cubicBezTo>
                  <a:pt x="738584" y="30524"/>
                  <a:pt x="1378953" y="374465"/>
                  <a:pt x="1786495" y="934462"/>
                </a:cubicBezTo>
                <a:lnTo>
                  <a:pt x="939013" y="1551223"/>
                </a:lnTo>
                <a:lnTo>
                  <a:pt x="865245" y="1459920"/>
                </a:lnTo>
                <a:cubicBezTo>
                  <a:pt x="645827" y="1214896"/>
                  <a:pt x="344124" y="1077163"/>
                  <a:pt x="33045" y="1058210"/>
                </a:cubicBezTo>
                <a:lnTo>
                  <a:pt x="0" y="1057781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EEF77E3B-F8E7-A1A6-AF04-4E0D7DB847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 t="8851" b="4251"/>
          <a:stretch>
            <a:fillRect/>
          </a:stretch>
        </p:blipFill>
        <p:spPr>
          <a:xfrm rot="20859236">
            <a:off x="169225" y="1204727"/>
            <a:ext cx="1779244" cy="1564166"/>
          </a:xfrm>
          <a:custGeom>
            <a:avLst/>
            <a:gdLst>
              <a:gd name="connsiteX0" fmla="*/ 55262 w 1779244"/>
              <a:gd name="connsiteY0" fmla="*/ 0 h 1564166"/>
              <a:gd name="connsiteX1" fmla="*/ 1626072 w 1779244"/>
              <a:gd name="connsiteY1" fmla="*/ 746741 h 1564166"/>
              <a:gd name="connsiteX2" fmla="*/ 1779244 w 1779244"/>
              <a:gd name="connsiteY2" fmla="*/ 936866 h 1564166"/>
              <a:gd name="connsiteX3" fmla="*/ 1779244 w 1779244"/>
              <a:gd name="connsiteY3" fmla="*/ 953884 h 1564166"/>
              <a:gd name="connsiteX4" fmla="*/ 927126 w 1779244"/>
              <a:gd name="connsiteY4" fmla="*/ 1564166 h 1564166"/>
              <a:gd name="connsiteX5" fmla="*/ 876166 w 1779244"/>
              <a:gd name="connsiteY5" fmla="*/ 1497496 h 1564166"/>
              <a:gd name="connsiteX6" fmla="*/ 278282 w 1779244"/>
              <a:gd name="connsiteY6" fmla="*/ 1112123 h 1564166"/>
              <a:gd name="connsiteX7" fmla="*/ 35614 w 1779244"/>
              <a:gd name="connsiteY7" fmla="*/ 1069062 h 1564166"/>
              <a:gd name="connsiteX8" fmla="*/ 0 w 1779244"/>
              <a:gd name="connsiteY8" fmla="*/ 1068194 h 156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244" h="1564166">
                <a:moveTo>
                  <a:pt x="55262" y="0"/>
                </a:moveTo>
                <a:cubicBezTo>
                  <a:pt x="660472" y="31309"/>
                  <a:pt x="1224388" y="302272"/>
                  <a:pt x="1626072" y="746741"/>
                </a:cubicBezTo>
                <a:lnTo>
                  <a:pt x="1779244" y="936866"/>
                </a:lnTo>
                <a:lnTo>
                  <a:pt x="1779244" y="953884"/>
                </a:lnTo>
                <a:lnTo>
                  <a:pt x="927126" y="1564166"/>
                </a:lnTo>
                <a:lnTo>
                  <a:pt x="876166" y="1497496"/>
                </a:lnTo>
                <a:cubicBezTo>
                  <a:pt x="725090" y="1318334"/>
                  <a:pt x="520734" y="1180814"/>
                  <a:pt x="278282" y="1112123"/>
                </a:cubicBezTo>
                <a:cubicBezTo>
                  <a:pt x="197464" y="1089225"/>
                  <a:pt x="116239" y="1075059"/>
                  <a:pt x="35614" y="1069062"/>
                </a:cubicBezTo>
                <a:lnTo>
                  <a:pt x="0" y="1068194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1B10D3E7-6E11-9C20-26AA-9E991DE7B8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0424" r="10825" b="867"/>
          <a:stretch>
            <a:fillRect/>
          </a:stretch>
        </p:blipFill>
        <p:spPr>
          <a:xfrm rot="17665655">
            <a:off x="-1374367" y="1334227"/>
            <a:ext cx="1791167" cy="1596767"/>
          </a:xfrm>
          <a:custGeom>
            <a:avLst/>
            <a:gdLst>
              <a:gd name="connsiteX0" fmla="*/ 89072 w 1791167"/>
              <a:gd name="connsiteY0" fmla="*/ 0 h 1596767"/>
              <a:gd name="connsiteX1" fmla="*/ 1791167 w 1791167"/>
              <a:gd name="connsiteY1" fmla="*/ 1001551 h 1596767"/>
              <a:gd name="connsiteX2" fmla="*/ 902454 w 1791167"/>
              <a:gd name="connsiteY2" fmla="*/ 1596767 h 1596767"/>
              <a:gd name="connsiteX3" fmla="*/ 853376 w 1791167"/>
              <a:gd name="connsiteY3" fmla="*/ 1527643 h 1596767"/>
              <a:gd name="connsiteX4" fmla="*/ 56576 w 1791167"/>
              <a:gd name="connsiteY4" fmla="*/ 1074576 h 1596767"/>
              <a:gd name="connsiteX5" fmla="*/ 0 w 1791167"/>
              <a:gd name="connsiteY5" fmla="*/ 1069859 h 15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1167" h="1596767">
                <a:moveTo>
                  <a:pt x="89072" y="0"/>
                </a:moveTo>
                <a:cubicBezTo>
                  <a:pt x="779278" y="57464"/>
                  <a:pt x="1405758" y="426097"/>
                  <a:pt x="1791167" y="1001551"/>
                </a:cubicBezTo>
                <a:lnTo>
                  <a:pt x="902454" y="1596767"/>
                </a:lnTo>
                <a:lnTo>
                  <a:pt x="853376" y="1527643"/>
                </a:lnTo>
                <a:cubicBezTo>
                  <a:pt x="655837" y="1276909"/>
                  <a:pt x="367770" y="1115861"/>
                  <a:pt x="56576" y="1074576"/>
                </a:cubicBezTo>
                <a:lnTo>
                  <a:pt x="0" y="1069859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7401F4AF-5BB8-C981-5A41-5F6CE9D95C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2179" r="872" b="10054"/>
          <a:stretch>
            <a:fillRect/>
          </a:stretch>
        </p:blipFill>
        <p:spPr>
          <a:xfrm rot="14666288">
            <a:off x="-2199731" y="2626370"/>
            <a:ext cx="1788633" cy="1579817"/>
          </a:xfrm>
          <a:custGeom>
            <a:avLst/>
            <a:gdLst>
              <a:gd name="connsiteX0" fmla="*/ 61976 w 1788633"/>
              <a:gd name="connsiteY0" fmla="*/ 0 h 1579817"/>
              <a:gd name="connsiteX1" fmla="*/ 1788633 w 1788633"/>
              <a:gd name="connsiteY1" fmla="*/ 958484 h 1579817"/>
              <a:gd name="connsiteX2" fmla="*/ 909511 w 1788633"/>
              <a:gd name="connsiteY2" fmla="*/ 1579817 h 1579817"/>
              <a:gd name="connsiteX3" fmla="*/ 876567 w 1788633"/>
              <a:gd name="connsiteY3" fmla="*/ 1528051 h 1579817"/>
              <a:gd name="connsiteX4" fmla="*/ 508882 w 1788633"/>
              <a:gd name="connsiteY4" fmla="*/ 1214591 h 1579817"/>
              <a:gd name="connsiteX5" fmla="*/ 48384 w 1788633"/>
              <a:gd name="connsiteY5" fmla="*/ 1068332 h 1579817"/>
              <a:gd name="connsiteX6" fmla="*/ 0 w 1788633"/>
              <a:gd name="connsiteY6" fmla="*/ 1067875 h 157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8633" h="1579817">
                <a:moveTo>
                  <a:pt x="61976" y="0"/>
                </a:moveTo>
                <a:cubicBezTo>
                  <a:pt x="753388" y="40127"/>
                  <a:pt x="1388903" y="392908"/>
                  <a:pt x="1788633" y="958484"/>
                </a:cubicBezTo>
                <a:lnTo>
                  <a:pt x="909511" y="1579817"/>
                </a:lnTo>
                <a:lnTo>
                  <a:pt x="876567" y="1528051"/>
                </a:lnTo>
                <a:cubicBezTo>
                  <a:pt x="779174" y="1403569"/>
                  <a:pt x="655766" y="1296126"/>
                  <a:pt x="508882" y="1214591"/>
                </a:cubicBezTo>
                <a:cubicBezTo>
                  <a:pt x="361997" y="1133056"/>
                  <a:pt x="205541" y="1085149"/>
                  <a:pt x="48384" y="1068332"/>
                </a:cubicBezTo>
                <a:lnTo>
                  <a:pt x="0" y="10678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7AB7E6C0-5F3E-8CA9-BD5F-986D64DFD4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12275" r="25969"/>
          <a:stretch>
            <a:fillRect/>
          </a:stretch>
        </p:blipFill>
        <p:spPr>
          <a:xfrm rot="11356046">
            <a:off x="-1715557" y="4138628"/>
            <a:ext cx="1790270" cy="1579050"/>
          </a:xfrm>
          <a:custGeom>
            <a:avLst/>
            <a:gdLst>
              <a:gd name="connsiteX0" fmla="*/ 129797 w 1790270"/>
              <a:gd name="connsiteY0" fmla="*/ 0 h 1579050"/>
              <a:gd name="connsiteX1" fmla="*/ 1790270 w 1790270"/>
              <a:gd name="connsiteY1" fmla="*/ 1069139 h 1579050"/>
              <a:gd name="connsiteX2" fmla="*/ 958471 w 1790270"/>
              <a:gd name="connsiteY2" fmla="*/ 1579050 h 1579050"/>
              <a:gd name="connsiteX3" fmla="*/ 850929 w 1790270"/>
              <a:gd name="connsiteY3" fmla="*/ 1579050 h 1579050"/>
              <a:gd name="connsiteX4" fmla="*/ 843874 w 1790270"/>
              <a:gd name="connsiteY4" fmla="*/ 1567545 h 1579050"/>
              <a:gd name="connsiteX5" fmla="*/ 80656 w 1790270"/>
              <a:gd name="connsiteY5" fmla="*/ 1059944 h 1579050"/>
              <a:gd name="connsiteX6" fmla="*/ 0 w 1790270"/>
              <a:gd name="connsiteY6" fmla="*/ 104771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270" h="1579050">
                <a:moveTo>
                  <a:pt x="129797" y="0"/>
                </a:moveTo>
                <a:cubicBezTo>
                  <a:pt x="817137" y="85153"/>
                  <a:pt x="1428296" y="478663"/>
                  <a:pt x="1790270" y="1069139"/>
                </a:cubicBezTo>
                <a:lnTo>
                  <a:pt x="958471" y="1579050"/>
                </a:lnTo>
                <a:lnTo>
                  <a:pt x="850929" y="1579050"/>
                </a:lnTo>
                <a:lnTo>
                  <a:pt x="843874" y="1567545"/>
                </a:lnTo>
                <a:cubicBezTo>
                  <a:pt x="666939" y="1308239"/>
                  <a:pt x="393468" y="1123486"/>
                  <a:pt x="80656" y="1059944"/>
                </a:cubicBezTo>
                <a:lnTo>
                  <a:pt x="0" y="104771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7905F63B-10D5-93C6-8755-473DDC2D3B0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6" t="1197" r="3706" b="13522"/>
          <a:stretch>
            <a:fillRect/>
          </a:stretch>
        </p:blipFill>
        <p:spPr>
          <a:xfrm rot="8620908">
            <a:off x="-290175" y="4637435"/>
            <a:ext cx="1782972" cy="1535063"/>
          </a:xfrm>
          <a:custGeom>
            <a:avLst/>
            <a:gdLst>
              <a:gd name="connsiteX0" fmla="*/ 22286 w 1782972"/>
              <a:gd name="connsiteY0" fmla="*/ 0 h 1535063"/>
              <a:gd name="connsiteX1" fmla="*/ 1782972 w 1782972"/>
              <a:gd name="connsiteY1" fmla="*/ 894545 h 1535063"/>
              <a:gd name="connsiteX2" fmla="*/ 943759 w 1782972"/>
              <a:gd name="connsiteY2" fmla="*/ 1535063 h 1535063"/>
              <a:gd name="connsiteX3" fmla="*/ 921056 w 1782972"/>
              <a:gd name="connsiteY3" fmla="*/ 1503573 h 1535063"/>
              <a:gd name="connsiteX4" fmla="*/ 748456 w 1782972"/>
              <a:gd name="connsiteY4" fmla="*/ 1327644 h 1535063"/>
              <a:gd name="connsiteX5" fmla="*/ 92739 w 1782972"/>
              <a:gd name="connsiteY5" fmla="*/ 1051939 h 1535063"/>
              <a:gd name="connsiteX6" fmla="*/ 0 w 1782972"/>
              <a:gd name="connsiteY6" fmla="*/ 1047075 h 153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972" h="1535063">
                <a:moveTo>
                  <a:pt x="22286" y="0"/>
                </a:moveTo>
                <a:cubicBezTo>
                  <a:pt x="714723" y="14738"/>
                  <a:pt x="1362766" y="343988"/>
                  <a:pt x="1782972" y="894545"/>
                </a:cubicBezTo>
                <a:lnTo>
                  <a:pt x="943759" y="1535063"/>
                </a:lnTo>
                <a:lnTo>
                  <a:pt x="921056" y="1503573"/>
                </a:lnTo>
                <a:cubicBezTo>
                  <a:pt x="870568" y="1440428"/>
                  <a:pt x="813000" y="1381402"/>
                  <a:pt x="748456" y="1327644"/>
                </a:cubicBezTo>
                <a:cubicBezTo>
                  <a:pt x="554826" y="1166371"/>
                  <a:pt x="325917" y="1075411"/>
                  <a:pt x="92739" y="1051939"/>
                </a:cubicBezTo>
                <a:lnTo>
                  <a:pt x="0" y="10470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77338E41-A5DD-D687-261E-0F0A956454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6" t="6603" r="23961" b="8647"/>
          <a:stretch>
            <a:fillRect/>
          </a:stretch>
        </p:blipFill>
        <p:spPr>
          <a:xfrm rot="5608350">
            <a:off x="1036143" y="3879221"/>
            <a:ext cx="1779324" cy="1525484"/>
          </a:xfrm>
          <a:custGeom>
            <a:avLst/>
            <a:gdLst>
              <a:gd name="connsiteX0" fmla="*/ 0 w 1779324"/>
              <a:gd name="connsiteY0" fmla="*/ 0 h 1525484"/>
              <a:gd name="connsiteX1" fmla="*/ 1779324 w 1779324"/>
              <a:gd name="connsiteY1" fmla="*/ 856878 h 1525484"/>
              <a:gd name="connsiteX2" fmla="*/ 940918 w 1779324"/>
              <a:gd name="connsiteY2" fmla="*/ 1525484 h 1525484"/>
              <a:gd name="connsiteX3" fmla="*/ 931724 w 1779324"/>
              <a:gd name="connsiteY3" fmla="*/ 1513189 h 1525484"/>
              <a:gd name="connsiteX4" fmla="*/ 117231 w 1779324"/>
              <a:gd name="connsiteY4" fmla="*/ 1076690 h 1525484"/>
              <a:gd name="connsiteX5" fmla="*/ 0 w 1779324"/>
              <a:gd name="connsiteY5" fmla="*/ 1070770 h 1525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9324" h="1525484">
                <a:moveTo>
                  <a:pt x="0" y="0"/>
                </a:moveTo>
                <a:cubicBezTo>
                  <a:pt x="692595" y="0"/>
                  <a:pt x="1347499" y="315385"/>
                  <a:pt x="1779324" y="856878"/>
                </a:cubicBezTo>
                <a:lnTo>
                  <a:pt x="940918" y="1525484"/>
                </a:lnTo>
                <a:lnTo>
                  <a:pt x="931724" y="1513189"/>
                </a:lnTo>
                <a:cubicBezTo>
                  <a:pt x="733352" y="1272818"/>
                  <a:pt x="444457" y="1109922"/>
                  <a:pt x="117231" y="1076690"/>
                </a:cubicBezTo>
                <a:lnTo>
                  <a:pt x="0" y="107077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F3DC38D-4012-B500-276C-B5E139A07E4D}"/>
              </a:ext>
            </a:extLst>
          </p:cNvPr>
          <p:cNvSpPr txBox="1"/>
          <p:nvPr/>
        </p:nvSpPr>
        <p:spPr>
          <a:xfrm>
            <a:off x="-126885" y="3088934"/>
            <a:ext cx="1924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TOYOTA LAND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CRUIZER J40</a:t>
            </a:r>
            <a:endParaRPr lang="es-BO" sz="2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4F30DAB-CC9A-19F6-7A22-4AFB1A12637A}"/>
              </a:ext>
            </a:extLst>
          </p:cNvPr>
          <p:cNvSpPr txBox="1"/>
          <p:nvPr/>
        </p:nvSpPr>
        <p:spPr>
          <a:xfrm>
            <a:off x="4539179" y="1121476"/>
            <a:ext cx="4696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BO" sz="36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RUEDAS Y GUARDABARROS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E59B85D-04E4-D97D-306F-E094B73B1131}"/>
              </a:ext>
            </a:extLst>
          </p:cNvPr>
          <p:cNvSpPr txBox="1"/>
          <p:nvPr/>
        </p:nvSpPr>
        <p:spPr>
          <a:xfrm>
            <a:off x="4539179" y="2889795"/>
            <a:ext cx="46961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</a:rPr>
              <a:t>Ruedas y guardabarros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Neumáticos todo terreno.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Aros metálicos resistentes.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Guardabarros que cubren las ruedas.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Elevación alta del suelo.</a:t>
            </a:r>
            <a:endParaRPr lang="es-B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8753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6A1AA8-1375-F342-A6C2-1D08D296A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567A46A-59C9-A1C5-0CE8-C8DD15C2E1E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3DECC136-381A-9756-73D1-81F7ECB97E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2" t="9598" r="23190" b="4223"/>
          <a:stretch>
            <a:fillRect/>
          </a:stretch>
        </p:blipFill>
        <p:spPr>
          <a:xfrm rot="20075080">
            <a:off x="-298324" y="701611"/>
            <a:ext cx="1786495" cy="1551223"/>
          </a:xfrm>
          <a:custGeom>
            <a:avLst/>
            <a:gdLst>
              <a:gd name="connsiteX0" fmla="*/ 46663 w 1786495"/>
              <a:gd name="connsiteY0" fmla="*/ 0 h 1551223"/>
              <a:gd name="connsiteX1" fmla="*/ 1786495 w 1786495"/>
              <a:gd name="connsiteY1" fmla="*/ 934462 h 1551223"/>
              <a:gd name="connsiteX2" fmla="*/ 939013 w 1786495"/>
              <a:gd name="connsiteY2" fmla="*/ 1551223 h 1551223"/>
              <a:gd name="connsiteX3" fmla="*/ 865245 w 1786495"/>
              <a:gd name="connsiteY3" fmla="*/ 1459920 h 1551223"/>
              <a:gd name="connsiteX4" fmla="*/ 33045 w 1786495"/>
              <a:gd name="connsiteY4" fmla="*/ 1058210 h 1551223"/>
              <a:gd name="connsiteX5" fmla="*/ 0 w 1786495"/>
              <a:gd name="connsiteY5" fmla="*/ 1057781 h 155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6495" h="1551223">
                <a:moveTo>
                  <a:pt x="46663" y="0"/>
                </a:moveTo>
                <a:cubicBezTo>
                  <a:pt x="738584" y="30524"/>
                  <a:pt x="1378953" y="374465"/>
                  <a:pt x="1786495" y="934462"/>
                </a:cubicBezTo>
                <a:lnTo>
                  <a:pt x="939013" y="1551223"/>
                </a:lnTo>
                <a:lnTo>
                  <a:pt x="865245" y="1459920"/>
                </a:lnTo>
                <a:cubicBezTo>
                  <a:pt x="645827" y="1214896"/>
                  <a:pt x="344124" y="1077163"/>
                  <a:pt x="33045" y="1058210"/>
                </a:cubicBezTo>
                <a:lnTo>
                  <a:pt x="0" y="1057781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A8F8BEDC-5D10-DB11-DFA6-39E904B3E2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 t="8851" b="4251"/>
          <a:stretch>
            <a:fillRect/>
          </a:stretch>
        </p:blipFill>
        <p:spPr>
          <a:xfrm rot="16963237">
            <a:off x="-1751542" y="1197733"/>
            <a:ext cx="1779244" cy="1564166"/>
          </a:xfrm>
          <a:custGeom>
            <a:avLst/>
            <a:gdLst>
              <a:gd name="connsiteX0" fmla="*/ 55262 w 1779244"/>
              <a:gd name="connsiteY0" fmla="*/ 0 h 1564166"/>
              <a:gd name="connsiteX1" fmla="*/ 1626072 w 1779244"/>
              <a:gd name="connsiteY1" fmla="*/ 746741 h 1564166"/>
              <a:gd name="connsiteX2" fmla="*/ 1779244 w 1779244"/>
              <a:gd name="connsiteY2" fmla="*/ 936866 h 1564166"/>
              <a:gd name="connsiteX3" fmla="*/ 1779244 w 1779244"/>
              <a:gd name="connsiteY3" fmla="*/ 953884 h 1564166"/>
              <a:gd name="connsiteX4" fmla="*/ 927126 w 1779244"/>
              <a:gd name="connsiteY4" fmla="*/ 1564166 h 1564166"/>
              <a:gd name="connsiteX5" fmla="*/ 876166 w 1779244"/>
              <a:gd name="connsiteY5" fmla="*/ 1497496 h 1564166"/>
              <a:gd name="connsiteX6" fmla="*/ 278282 w 1779244"/>
              <a:gd name="connsiteY6" fmla="*/ 1112123 h 1564166"/>
              <a:gd name="connsiteX7" fmla="*/ 35614 w 1779244"/>
              <a:gd name="connsiteY7" fmla="*/ 1069062 h 1564166"/>
              <a:gd name="connsiteX8" fmla="*/ 0 w 1779244"/>
              <a:gd name="connsiteY8" fmla="*/ 1068194 h 156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244" h="1564166">
                <a:moveTo>
                  <a:pt x="55262" y="0"/>
                </a:moveTo>
                <a:cubicBezTo>
                  <a:pt x="660472" y="31309"/>
                  <a:pt x="1224388" y="302272"/>
                  <a:pt x="1626072" y="746741"/>
                </a:cubicBezTo>
                <a:lnTo>
                  <a:pt x="1779244" y="936866"/>
                </a:lnTo>
                <a:lnTo>
                  <a:pt x="1779244" y="953884"/>
                </a:lnTo>
                <a:lnTo>
                  <a:pt x="927126" y="1564166"/>
                </a:lnTo>
                <a:lnTo>
                  <a:pt x="876166" y="1497496"/>
                </a:lnTo>
                <a:cubicBezTo>
                  <a:pt x="725090" y="1318334"/>
                  <a:pt x="520734" y="1180814"/>
                  <a:pt x="278282" y="1112123"/>
                </a:cubicBezTo>
                <a:cubicBezTo>
                  <a:pt x="197464" y="1089225"/>
                  <a:pt x="116239" y="1075059"/>
                  <a:pt x="35614" y="1069062"/>
                </a:cubicBezTo>
                <a:lnTo>
                  <a:pt x="0" y="1068194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1A55EAF4-0AA5-2191-FEE5-FAF50F0A57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0424" r="10825" b="867"/>
          <a:stretch>
            <a:fillRect/>
          </a:stretch>
        </p:blipFill>
        <p:spPr>
          <a:xfrm rot="13769656">
            <a:off x="-2276888" y="2636014"/>
            <a:ext cx="1791167" cy="1596767"/>
          </a:xfrm>
          <a:custGeom>
            <a:avLst/>
            <a:gdLst>
              <a:gd name="connsiteX0" fmla="*/ 89072 w 1791167"/>
              <a:gd name="connsiteY0" fmla="*/ 0 h 1596767"/>
              <a:gd name="connsiteX1" fmla="*/ 1791167 w 1791167"/>
              <a:gd name="connsiteY1" fmla="*/ 1001551 h 1596767"/>
              <a:gd name="connsiteX2" fmla="*/ 902454 w 1791167"/>
              <a:gd name="connsiteY2" fmla="*/ 1596767 h 1596767"/>
              <a:gd name="connsiteX3" fmla="*/ 853376 w 1791167"/>
              <a:gd name="connsiteY3" fmla="*/ 1527643 h 1596767"/>
              <a:gd name="connsiteX4" fmla="*/ 56576 w 1791167"/>
              <a:gd name="connsiteY4" fmla="*/ 1074576 h 1596767"/>
              <a:gd name="connsiteX5" fmla="*/ 0 w 1791167"/>
              <a:gd name="connsiteY5" fmla="*/ 1069859 h 15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1167" h="1596767">
                <a:moveTo>
                  <a:pt x="89072" y="0"/>
                </a:moveTo>
                <a:cubicBezTo>
                  <a:pt x="779278" y="57464"/>
                  <a:pt x="1405758" y="426097"/>
                  <a:pt x="1791167" y="1001551"/>
                </a:cubicBezTo>
                <a:lnTo>
                  <a:pt x="902454" y="1596767"/>
                </a:lnTo>
                <a:lnTo>
                  <a:pt x="853376" y="1527643"/>
                </a:lnTo>
                <a:cubicBezTo>
                  <a:pt x="655837" y="1276909"/>
                  <a:pt x="367770" y="1115861"/>
                  <a:pt x="56576" y="1074576"/>
                </a:cubicBezTo>
                <a:lnTo>
                  <a:pt x="0" y="1069859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6BF67991-60D5-588F-49A7-DC8CB080F2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2179" r="872" b="10054"/>
          <a:stretch>
            <a:fillRect/>
          </a:stretch>
        </p:blipFill>
        <p:spPr>
          <a:xfrm rot="10770289">
            <a:off x="-1463075" y="3937119"/>
            <a:ext cx="1788633" cy="1579817"/>
          </a:xfrm>
          <a:custGeom>
            <a:avLst/>
            <a:gdLst>
              <a:gd name="connsiteX0" fmla="*/ 61976 w 1788633"/>
              <a:gd name="connsiteY0" fmla="*/ 0 h 1579817"/>
              <a:gd name="connsiteX1" fmla="*/ 1788633 w 1788633"/>
              <a:gd name="connsiteY1" fmla="*/ 958484 h 1579817"/>
              <a:gd name="connsiteX2" fmla="*/ 909511 w 1788633"/>
              <a:gd name="connsiteY2" fmla="*/ 1579817 h 1579817"/>
              <a:gd name="connsiteX3" fmla="*/ 876567 w 1788633"/>
              <a:gd name="connsiteY3" fmla="*/ 1528051 h 1579817"/>
              <a:gd name="connsiteX4" fmla="*/ 508882 w 1788633"/>
              <a:gd name="connsiteY4" fmla="*/ 1214591 h 1579817"/>
              <a:gd name="connsiteX5" fmla="*/ 48384 w 1788633"/>
              <a:gd name="connsiteY5" fmla="*/ 1068332 h 1579817"/>
              <a:gd name="connsiteX6" fmla="*/ 0 w 1788633"/>
              <a:gd name="connsiteY6" fmla="*/ 1067875 h 157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8633" h="1579817">
                <a:moveTo>
                  <a:pt x="61976" y="0"/>
                </a:moveTo>
                <a:cubicBezTo>
                  <a:pt x="753388" y="40127"/>
                  <a:pt x="1388903" y="392908"/>
                  <a:pt x="1788633" y="958484"/>
                </a:cubicBezTo>
                <a:lnTo>
                  <a:pt x="909511" y="1579817"/>
                </a:lnTo>
                <a:lnTo>
                  <a:pt x="876567" y="1528051"/>
                </a:lnTo>
                <a:cubicBezTo>
                  <a:pt x="779174" y="1403569"/>
                  <a:pt x="655766" y="1296126"/>
                  <a:pt x="508882" y="1214591"/>
                </a:cubicBezTo>
                <a:cubicBezTo>
                  <a:pt x="361997" y="1133056"/>
                  <a:pt x="205541" y="1085149"/>
                  <a:pt x="48384" y="1068332"/>
                </a:cubicBezTo>
                <a:lnTo>
                  <a:pt x="0" y="10678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3AFBF705-92B8-CB28-406E-3E9B4E3887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12275" r="25969"/>
          <a:stretch>
            <a:fillRect/>
          </a:stretch>
        </p:blipFill>
        <p:spPr>
          <a:xfrm rot="7460047">
            <a:off x="111063" y="4138729"/>
            <a:ext cx="1790270" cy="1579050"/>
          </a:xfrm>
          <a:custGeom>
            <a:avLst/>
            <a:gdLst>
              <a:gd name="connsiteX0" fmla="*/ 129797 w 1790270"/>
              <a:gd name="connsiteY0" fmla="*/ 0 h 1579050"/>
              <a:gd name="connsiteX1" fmla="*/ 1790270 w 1790270"/>
              <a:gd name="connsiteY1" fmla="*/ 1069139 h 1579050"/>
              <a:gd name="connsiteX2" fmla="*/ 958471 w 1790270"/>
              <a:gd name="connsiteY2" fmla="*/ 1579050 h 1579050"/>
              <a:gd name="connsiteX3" fmla="*/ 850929 w 1790270"/>
              <a:gd name="connsiteY3" fmla="*/ 1579050 h 1579050"/>
              <a:gd name="connsiteX4" fmla="*/ 843874 w 1790270"/>
              <a:gd name="connsiteY4" fmla="*/ 1567545 h 1579050"/>
              <a:gd name="connsiteX5" fmla="*/ 80656 w 1790270"/>
              <a:gd name="connsiteY5" fmla="*/ 1059944 h 1579050"/>
              <a:gd name="connsiteX6" fmla="*/ 0 w 1790270"/>
              <a:gd name="connsiteY6" fmla="*/ 104771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270" h="1579050">
                <a:moveTo>
                  <a:pt x="129797" y="0"/>
                </a:moveTo>
                <a:cubicBezTo>
                  <a:pt x="817137" y="85153"/>
                  <a:pt x="1428296" y="478663"/>
                  <a:pt x="1790270" y="1069139"/>
                </a:cubicBezTo>
                <a:lnTo>
                  <a:pt x="958471" y="1579050"/>
                </a:lnTo>
                <a:lnTo>
                  <a:pt x="850929" y="1579050"/>
                </a:lnTo>
                <a:lnTo>
                  <a:pt x="843874" y="1567545"/>
                </a:lnTo>
                <a:cubicBezTo>
                  <a:pt x="666939" y="1308239"/>
                  <a:pt x="393468" y="1123486"/>
                  <a:pt x="80656" y="1059944"/>
                </a:cubicBezTo>
                <a:lnTo>
                  <a:pt x="0" y="104771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FDD2DF84-F4D2-E67C-3D0D-BB703B8C18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6" t="1197" r="3706" b="13522"/>
          <a:stretch>
            <a:fillRect/>
          </a:stretch>
        </p:blipFill>
        <p:spPr>
          <a:xfrm rot="4724909">
            <a:off x="1148966" y="3074908"/>
            <a:ext cx="1782972" cy="1535063"/>
          </a:xfrm>
          <a:custGeom>
            <a:avLst/>
            <a:gdLst>
              <a:gd name="connsiteX0" fmla="*/ 22286 w 1782972"/>
              <a:gd name="connsiteY0" fmla="*/ 0 h 1535063"/>
              <a:gd name="connsiteX1" fmla="*/ 1782972 w 1782972"/>
              <a:gd name="connsiteY1" fmla="*/ 894545 h 1535063"/>
              <a:gd name="connsiteX2" fmla="*/ 943759 w 1782972"/>
              <a:gd name="connsiteY2" fmla="*/ 1535063 h 1535063"/>
              <a:gd name="connsiteX3" fmla="*/ 921056 w 1782972"/>
              <a:gd name="connsiteY3" fmla="*/ 1503573 h 1535063"/>
              <a:gd name="connsiteX4" fmla="*/ 748456 w 1782972"/>
              <a:gd name="connsiteY4" fmla="*/ 1327644 h 1535063"/>
              <a:gd name="connsiteX5" fmla="*/ 92739 w 1782972"/>
              <a:gd name="connsiteY5" fmla="*/ 1051939 h 1535063"/>
              <a:gd name="connsiteX6" fmla="*/ 0 w 1782972"/>
              <a:gd name="connsiteY6" fmla="*/ 1047075 h 153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972" h="1535063">
                <a:moveTo>
                  <a:pt x="22286" y="0"/>
                </a:moveTo>
                <a:cubicBezTo>
                  <a:pt x="714723" y="14738"/>
                  <a:pt x="1362766" y="343988"/>
                  <a:pt x="1782972" y="894545"/>
                </a:cubicBezTo>
                <a:lnTo>
                  <a:pt x="943759" y="1535063"/>
                </a:lnTo>
                <a:lnTo>
                  <a:pt x="921056" y="1503573"/>
                </a:lnTo>
                <a:cubicBezTo>
                  <a:pt x="870568" y="1440428"/>
                  <a:pt x="813000" y="1381402"/>
                  <a:pt x="748456" y="1327644"/>
                </a:cubicBezTo>
                <a:cubicBezTo>
                  <a:pt x="554826" y="1166371"/>
                  <a:pt x="325917" y="1075411"/>
                  <a:pt x="92739" y="1051939"/>
                </a:cubicBezTo>
                <a:lnTo>
                  <a:pt x="0" y="10470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44327FCD-CB58-2E10-7F15-65923F6553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6" t="6603" r="23961" b="8647"/>
          <a:stretch>
            <a:fillRect/>
          </a:stretch>
        </p:blipFill>
        <p:spPr>
          <a:xfrm rot="1712351">
            <a:off x="1901494" y="632347"/>
            <a:ext cx="2432632" cy="2085590"/>
          </a:xfrm>
          <a:custGeom>
            <a:avLst/>
            <a:gdLst>
              <a:gd name="connsiteX0" fmla="*/ 0 w 1779324"/>
              <a:gd name="connsiteY0" fmla="*/ 0 h 1525484"/>
              <a:gd name="connsiteX1" fmla="*/ 1779324 w 1779324"/>
              <a:gd name="connsiteY1" fmla="*/ 856878 h 1525484"/>
              <a:gd name="connsiteX2" fmla="*/ 940918 w 1779324"/>
              <a:gd name="connsiteY2" fmla="*/ 1525484 h 1525484"/>
              <a:gd name="connsiteX3" fmla="*/ 931724 w 1779324"/>
              <a:gd name="connsiteY3" fmla="*/ 1513189 h 1525484"/>
              <a:gd name="connsiteX4" fmla="*/ 117231 w 1779324"/>
              <a:gd name="connsiteY4" fmla="*/ 1076690 h 1525484"/>
              <a:gd name="connsiteX5" fmla="*/ 0 w 1779324"/>
              <a:gd name="connsiteY5" fmla="*/ 1070770 h 1525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9324" h="1525484">
                <a:moveTo>
                  <a:pt x="0" y="0"/>
                </a:moveTo>
                <a:cubicBezTo>
                  <a:pt x="692595" y="0"/>
                  <a:pt x="1347499" y="315385"/>
                  <a:pt x="1779324" y="856878"/>
                </a:cubicBezTo>
                <a:lnTo>
                  <a:pt x="940918" y="1525484"/>
                </a:lnTo>
                <a:lnTo>
                  <a:pt x="931724" y="1513189"/>
                </a:lnTo>
                <a:cubicBezTo>
                  <a:pt x="733352" y="1272818"/>
                  <a:pt x="444457" y="1109922"/>
                  <a:pt x="117231" y="1076690"/>
                </a:cubicBezTo>
                <a:lnTo>
                  <a:pt x="0" y="107077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CBD1E58B-732D-3CCA-A8C6-997AAB37D63F}"/>
              </a:ext>
            </a:extLst>
          </p:cNvPr>
          <p:cNvSpPr txBox="1"/>
          <p:nvPr/>
        </p:nvSpPr>
        <p:spPr>
          <a:xfrm>
            <a:off x="-174081" y="2600891"/>
            <a:ext cx="1924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TOYOTA LAND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CRUIZER J40</a:t>
            </a:r>
            <a:endParaRPr lang="es-BO" sz="2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0E6672C-EE6B-4D11-51AF-7CD11124FAD8}"/>
              </a:ext>
            </a:extLst>
          </p:cNvPr>
          <p:cNvSpPr txBox="1"/>
          <p:nvPr/>
        </p:nvSpPr>
        <p:spPr>
          <a:xfrm>
            <a:off x="4247610" y="1633259"/>
            <a:ext cx="45798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PARACHOQUES</a:t>
            </a:r>
            <a:endParaRPr lang="es-BO" sz="4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93B4F36-84AE-CDCC-A37B-B1BC3A0A7A2E}"/>
              </a:ext>
            </a:extLst>
          </p:cNvPr>
          <p:cNvSpPr txBox="1"/>
          <p:nvPr/>
        </p:nvSpPr>
        <p:spPr>
          <a:xfrm>
            <a:off x="4539179" y="2889795"/>
            <a:ext cx="46961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</a:rPr>
              <a:t>Parachoques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Está adelante y atrás.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Protege en caso de golpes.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Es fuerte y grueso.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Puede llevar winche.</a:t>
            </a:r>
            <a:endParaRPr lang="es-B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5055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287506-58D3-7BDD-5402-96B0450E0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4A795BFE-018D-F6FD-A52D-B85799C7FC7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8788318C-3A8F-1810-B6AF-6F132FB5BC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2" t="9598" r="23190" b="4223"/>
          <a:stretch>
            <a:fillRect/>
          </a:stretch>
        </p:blipFill>
        <p:spPr>
          <a:xfrm rot="17824103">
            <a:off x="-1406295" y="955869"/>
            <a:ext cx="1786495" cy="1551223"/>
          </a:xfrm>
          <a:custGeom>
            <a:avLst/>
            <a:gdLst>
              <a:gd name="connsiteX0" fmla="*/ 46663 w 1786495"/>
              <a:gd name="connsiteY0" fmla="*/ 0 h 1551223"/>
              <a:gd name="connsiteX1" fmla="*/ 1786495 w 1786495"/>
              <a:gd name="connsiteY1" fmla="*/ 934462 h 1551223"/>
              <a:gd name="connsiteX2" fmla="*/ 939013 w 1786495"/>
              <a:gd name="connsiteY2" fmla="*/ 1551223 h 1551223"/>
              <a:gd name="connsiteX3" fmla="*/ 865245 w 1786495"/>
              <a:gd name="connsiteY3" fmla="*/ 1459920 h 1551223"/>
              <a:gd name="connsiteX4" fmla="*/ 33045 w 1786495"/>
              <a:gd name="connsiteY4" fmla="*/ 1058210 h 1551223"/>
              <a:gd name="connsiteX5" fmla="*/ 0 w 1786495"/>
              <a:gd name="connsiteY5" fmla="*/ 1057781 h 155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6495" h="1551223">
                <a:moveTo>
                  <a:pt x="46663" y="0"/>
                </a:moveTo>
                <a:cubicBezTo>
                  <a:pt x="738584" y="30524"/>
                  <a:pt x="1378953" y="374465"/>
                  <a:pt x="1786495" y="934462"/>
                </a:cubicBezTo>
                <a:lnTo>
                  <a:pt x="939013" y="1551223"/>
                </a:lnTo>
                <a:lnTo>
                  <a:pt x="865245" y="1459920"/>
                </a:lnTo>
                <a:cubicBezTo>
                  <a:pt x="645827" y="1214896"/>
                  <a:pt x="344124" y="1077163"/>
                  <a:pt x="33045" y="1058210"/>
                </a:cubicBezTo>
                <a:lnTo>
                  <a:pt x="0" y="1057781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ECB32201-7D78-9B1B-91D1-8CD5A78200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 t="8851" b="4251"/>
          <a:stretch>
            <a:fillRect/>
          </a:stretch>
        </p:blipFill>
        <p:spPr>
          <a:xfrm rot="14712260">
            <a:off x="-2252136" y="2235244"/>
            <a:ext cx="1779244" cy="1564166"/>
          </a:xfrm>
          <a:custGeom>
            <a:avLst/>
            <a:gdLst>
              <a:gd name="connsiteX0" fmla="*/ 55262 w 1779244"/>
              <a:gd name="connsiteY0" fmla="*/ 0 h 1564166"/>
              <a:gd name="connsiteX1" fmla="*/ 1626072 w 1779244"/>
              <a:gd name="connsiteY1" fmla="*/ 746741 h 1564166"/>
              <a:gd name="connsiteX2" fmla="*/ 1779244 w 1779244"/>
              <a:gd name="connsiteY2" fmla="*/ 936866 h 1564166"/>
              <a:gd name="connsiteX3" fmla="*/ 1779244 w 1779244"/>
              <a:gd name="connsiteY3" fmla="*/ 953884 h 1564166"/>
              <a:gd name="connsiteX4" fmla="*/ 927126 w 1779244"/>
              <a:gd name="connsiteY4" fmla="*/ 1564166 h 1564166"/>
              <a:gd name="connsiteX5" fmla="*/ 876166 w 1779244"/>
              <a:gd name="connsiteY5" fmla="*/ 1497496 h 1564166"/>
              <a:gd name="connsiteX6" fmla="*/ 278282 w 1779244"/>
              <a:gd name="connsiteY6" fmla="*/ 1112123 h 1564166"/>
              <a:gd name="connsiteX7" fmla="*/ 35614 w 1779244"/>
              <a:gd name="connsiteY7" fmla="*/ 1069062 h 1564166"/>
              <a:gd name="connsiteX8" fmla="*/ 0 w 1779244"/>
              <a:gd name="connsiteY8" fmla="*/ 1068194 h 156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244" h="1564166">
                <a:moveTo>
                  <a:pt x="55262" y="0"/>
                </a:moveTo>
                <a:cubicBezTo>
                  <a:pt x="660472" y="31309"/>
                  <a:pt x="1224388" y="302272"/>
                  <a:pt x="1626072" y="746741"/>
                </a:cubicBezTo>
                <a:lnTo>
                  <a:pt x="1779244" y="936866"/>
                </a:lnTo>
                <a:lnTo>
                  <a:pt x="1779244" y="953884"/>
                </a:lnTo>
                <a:lnTo>
                  <a:pt x="927126" y="1564166"/>
                </a:lnTo>
                <a:lnTo>
                  <a:pt x="876166" y="1497496"/>
                </a:lnTo>
                <a:cubicBezTo>
                  <a:pt x="725090" y="1318334"/>
                  <a:pt x="520734" y="1180814"/>
                  <a:pt x="278282" y="1112123"/>
                </a:cubicBezTo>
                <a:cubicBezTo>
                  <a:pt x="197464" y="1089225"/>
                  <a:pt x="116239" y="1075059"/>
                  <a:pt x="35614" y="1069062"/>
                </a:cubicBezTo>
                <a:lnTo>
                  <a:pt x="0" y="1068194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B2D771E9-B2F9-26B8-816C-1FF3E5840F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0424" r="10825" b="867"/>
          <a:stretch>
            <a:fillRect/>
          </a:stretch>
        </p:blipFill>
        <p:spPr>
          <a:xfrm rot="11518679">
            <a:off x="-1784242" y="3688987"/>
            <a:ext cx="1791167" cy="1596767"/>
          </a:xfrm>
          <a:custGeom>
            <a:avLst/>
            <a:gdLst>
              <a:gd name="connsiteX0" fmla="*/ 89072 w 1791167"/>
              <a:gd name="connsiteY0" fmla="*/ 0 h 1596767"/>
              <a:gd name="connsiteX1" fmla="*/ 1791167 w 1791167"/>
              <a:gd name="connsiteY1" fmla="*/ 1001551 h 1596767"/>
              <a:gd name="connsiteX2" fmla="*/ 902454 w 1791167"/>
              <a:gd name="connsiteY2" fmla="*/ 1596767 h 1596767"/>
              <a:gd name="connsiteX3" fmla="*/ 853376 w 1791167"/>
              <a:gd name="connsiteY3" fmla="*/ 1527643 h 1596767"/>
              <a:gd name="connsiteX4" fmla="*/ 56576 w 1791167"/>
              <a:gd name="connsiteY4" fmla="*/ 1074576 h 1596767"/>
              <a:gd name="connsiteX5" fmla="*/ 0 w 1791167"/>
              <a:gd name="connsiteY5" fmla="*/ 1069859 h 15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1167" h="1596767">
                <a:moveTo>
                  <a:pt x="89072" y="0"/>
                </a:moveTo>
                <a:cubicBezTo>
                  <a:pt x="779278" y="57464"/>
                  <a:pt x="1405758" y="426097"/>
                  <a:pt x="1791167" y="1001551"/>
                </a:cubicBezTo>
                <a:lnTo>
                  <a:pt x="902454" y="1596767"/>
                </a:lnTo>
                <a:lnTo>
                  <a:pt x="853376" y="1527643"/>
                </a:lnTo>
                <a:cubicBezTo>
                  <a:pt x="655837" y="1276909"/>
                  <a:pt x="367770" y="1115861"/>
                  <a:pt x="56576" y="1074576"/>
                </a:cubicBezTo>
                <a:lnTo>
                  <a:pt x="0" y="1069859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AA96F642-3250-3A7C-ADCF-EA7111107B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2179" r="872" b="10054"/>
          <a:stretch>
            <a:fillRect/>
          </a:stretch>
        </p:blipFill>
        <p:spPr>
          <a:xfrm rot="8519312">
            <a:off x="-351285" y="4227921"/>
            <a:ext cx="1788633" cy="1579817"/>
          </a:xfrm>
          <a:custGeom>
            <a:avLst/>
            <a:gdLst>
              <a:gd name="connsiteX0" fmla="*/ 61976 w 1788633"/>
              <a:gd name="connsiteY0" fmla="*/ 0 h 1579817"/>
              <a:gd name="connsiteX1" fmla="*/ 1788633 w 1788633"/>
              <a:gd name="connsiteY1" fmla="*/ 958484 h 1579817"/>
              <a:gd name="connsiteX2" fmla="*/ 909511 w 1788633"/>
              <a:gd name="connsiteY2" fmla="*/ 1579817 h 1579817"/>
              <a:gd name="connsiteX3" fmla="*/ 876567 w 1788633"/>
              <a:gd name="connsiteY3" fmla="*/ 1528051 h 1579817"/>
              <a:gd name="connsiteX4" fmla="*/ 508882 w 1788633"/>
              <a:gd name="connsiteY4" fmla="*/ 1214591 h 1579817"/>
              <a:gd name="connsiteX5" fmla="*/ 48384 w 1788633"/>
              <a:gd name="connsiteY5" fmla="*/ 1068332 h 1579817"/>
              <a:gd name="connsiteX6" fmla="*/ 0 w 1788633"/>
              <a:gd name="connsiteY6" fmla="*/ 1067875 h 157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8633" h="1579817">
                <a:moveTo>
                  <a:pt x="61976" y="0"/>
                </a:moveTo>
                <a:cubicBezTo>
                  <a:pt x="753388" y="40127"/>
                  <a:pt x="1388903" y="392908"/>
                  <a:pt x="1788633" y="958484"/>
                </a:cubicBezTo>
                <a:lnTo>
                  <a:pt x="909511" y="1579817"/>
                </a:lnTo>
                <a:lnTo>
                  <a:pt x="876567" y="1528051"/>
                </a:lnTo>
                <a:cubicBezTo>
                  <a:pt x="779174" y="1403569"/>
                  <a:pt x="655766" y="1296126"/>
                  <a:pt x="508882" y="1214591"/>
                </a:cubicBezTo>
                <a:cubicBezTo>
                  <a:pt x="361997" y="1133056"/>
                  <a:pt x="205541" y="1085149"/>
                  <a:pt x="48384" y="1068332"/>
                </a:cubicBezTo>
                <a:lnTo>
                  <a:pt x="0" y="10678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8C5AF5EC-7E21-CAB7-A7A1-538DE5397F6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12275" r="25969"/>
          <a:stretch>
            <a:fillRect/>
          </a:stretch>
        </p:blipFill>
        <p:spPr>
          <a:xfrm rot="5209070">
            <a:off x="1019666" y="3428786"/>
            <a:ext cx="1790270" cy="1579050"/>
          </a:xfrm>
          <a:custGeom>
            <a:avLst/>
            <a:gdLst>
              <a:gd name="connsiteX0" fmla="*/ 129797 w 1790270"/>
              <a:gd name="connsiteY0" fmla="*/ 0 h 1579050"/>
              <a:gd name="connsiteX1" fmla="*/ 1790270 w 1790270"/>
              <a:gd name="connsiteY1" fmla="*/ 1069139 h 1579050"/>
              <a:gd name="connsiteX2" fmla="*/ 958471 w 1790270"/>
              <a:gd name="connsiteY2" fmla="*/ 1579050 h 1579050"/>
              <a:gd name="connsiteX3" fmla="*/ 850929 w 1790270"/>
              <a:gd name="connsiteY3" fmla="*/ 1579050 h 1579050"/>
              <a:gd name="connsiteX4" fmla="*/ 843874 w 1790270"/>
              <a:gd name="connsiteY4" fmla="*/ 1567545 h 1579050"/>
              <a:gd name="connsiteX5" fmla="*/ 80656 w 1790270"/>
              <a:gd name="connsiteY5" fmla="*/ 1059944 h 1579050"/>
              <a:gd name="connsiteX6" fmla="*/ 0 w 1790270"/>
              <a:gd name="connsiteY6" fmla="*/ 104771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270" h="1579050">
                <a:moveTo>
                  <a:pt x="129797" y="0"/>
                </a:moveTo>
                <a:cubicBezTo>
                  <a:pt x="817137" y="85153"/>
                  <a:pt x="1428296" y="478663"/>
                  <a:pt x="1790270" y="1069139"/>
                </a:cubicBezTo>
                <a:lnTo>
                  <a:pt x="958471" y="1579050"/>
                </a:lnTo>
                <a:lnTo>
                  <a:pt x="850929" y="1579050"/>
                </a:lnTo>
                <a:lnTo>
                  <a:pt x="843874" y="1567545"/>
                </a:lnTo>
                <a:cubicBezTo>
                  <a:pt x="666939" y="1308239"/>
                  <a:pt x="393468" y="1123486"/>
                  <a:pt x="80656" y="1059944"/>
                </a:cubicBezTo>
                <a:lnTo>
                  <a:pt x="0" y="104771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B8DB419E-84D6-70AB-BC3A-EBCFCBD86C9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6" t="1197" r="3706" b="13522"/>
          <a:stretch>
            <a:fillRect/>
          </a:stretch>
        </p:blipFill>
        <p:spPr>
          <a:xfrm rot="2473932">
            <a:off x="2021982" y="1300950"/>
            <a:ext cx="2517148" cy="2167157"/>
          </a:xfrm>
          <a:custGeom>
            <a:avLst/>
            <a:gdLst>
              <a:gd name="connsiteX0" fmla="*/ 22286 w 1782972"/>
              <a:gd name="connsiteY0" fmla="*/ 0 h 1535063"/>
              <a:gd name="connsiteX1" fmla="*/ 1782972 w 1782972"/>
              <a:gd name="connsiteY1" fmla="*/ 894545 h 1535063"/>
              <a:gd name="connsiteX2" fmla="*/ 943759 w 1782972"/>
              <a:gd name="connsiteY2" fmla="*/ 1535063 h 1535063"/>
              <a:gd name="connsiteX3" fmla="*/ 921056 w 1782972"/>
              <a:gd name="connsiteY3" fmla="*/ 1503573 h 1535063"/>
              <a:gd name="connsiteX4" fmla="*/ 748456 w 1782972"/>
              <a:gd name="connsiteY4" fmla="*/ 1327644 h 1535063"/>
              <a:gd name="connsiteX5" fmla="*/ 92739 w 1782972"/>
              <a:gd name="connsiteY5" fmla="*/ 1051939 h 1535063"/>
              <a:gd name="connsiteX6" fmla="*/ 0 w 1782972"/>
              <a:gd name="connsiteY6" fmla="*/ 1047075 h 153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972" h="1535063">
                <a:moveTo>
                  <a:pt x="22286" y="0"/>
                </a:moveTo>
                <a:cubicBezTo>
                  <a:pt x="714723" y="14738"/>
                  <a:pt x="1362766" y="343988"/>
                  <a:pt x="1782972" y="894545"/>
                </a:cubicBezTo>
                <a:lnTo>
                  <a:pt x="943759" y="1535063"/>
                </a:lnTo>
                <a:lnTo>
                  <a:pt x="921056" y="1503573"/>
                </a:lnTo>
                <a:cubicBezTo>
                  <a:pt x="870568" y="1440428"/>
                  <a:pt x="813000" y="1381402"/>
                  <a:pt x="748456" y="1327644"/>
                </a:cubicBezTo>
                <a:cubicBezTo>
                  <a:pt x="554826" y="1166371"/>
                  <a:pt x="325917" y="1075411"/>
                  <a:pt x="92739" y="1051939"/>
                </a:cubicBezTo>
                <a:lnTo>
                  <a:pt x="0" y="10470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D427A392-4F31-B57F-5B27-C08AAC994A3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6" t="6603" r="23961" b="8647"/>
          <a:stretch>
            <a:fillRect/>
          </a:stretch>
        </p:blipFill>
        <p:spPr>
          <a:xfrm rot="21061374">
            <a:off x="153644" y="835614"/>
            <a:ext cx="1779324" cy="1525484"/>
          </a:xfrm>
          <a:custGeom>
            <a:avLst/>
            <a:gdLst>
              <a:gd name="connsiteX0" fmla="*/ 0 w 1779324"/>
              <a:gd name="connsiteY0" fmla="*/ 0 h 1525484"/>
              <a:gd name="connsiteX1" fmla="*/ 1779324 w 1779324"/>
              <a:gd name="connsiteY1" fmla="*/ 856878 h 1525484"/>
              <a:gd name="connsiteX2" fmla="*/ 940918 w 1779324"/>
              <a:gd name="connsiteY2" fmla="*/ 1525484 h 1525484"/>
              <a:gd name="connsiteX3" fmla="*/ 931724 w 1779324"/>
              <a:gd name="connsiteY3" fmla="*/ 1513189 h 1525484"/>
              <a:gd name="connsiteX4" fmla="*/ 117231 w 1779324"/>
              <a:gd name="connsiteY4" fmla="*/ 1076690 h 1525484"/>
              <a:gd name="connsiteX5" fmla="*/ 0 w 1779324"/>
              <a:gd name="connsiteY5" fmla="*/ 1070770 h 1525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9324" h="1525484">
                <a:moveTo>
                  <a:pt x="0" y="0"/>
                </a:moveTo>
                <a:cubicBezTo>
                  <a:pt x="692595" y="0"/>
                  <a:pt x="1347499" y="315385"/>
                  <a:pt x="1779324" y="856878"/>
                </a:cubicBezTo>
                <a:lnTo>
                  <a:pt x="940918" y="1525484"/>
                </a:lnTo>
                <a:lnTo>
                  <a:pt x="931724" y="1513189"/>
                </a:lnTo>
                <a:cubicBezTo>
                  <a:pt x="733352" y="1272818"/>
                  <a:pt x="444457" y="1109922"/>
                  <a:pt x="117231" y="1076690"/>
                </a:cubicBezTo>
                <a:lnTo>
                  <a:pt x="0" y="107077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A69DA4B-5607-1ED1-8FF3-BD5CAB1D5DC8}"/>
              </a:ext>
            </a:extLst>
          </p:cNvPr>
          <p:cNvSpPr txBox="1"/>
          <p:nvPr/>
        </p:nvSpPr>
        <p:spPr>
          <a:xfrm>
            <a:off x="-174081" y="2600891"/>
            <a:ext cx="1924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TOYOTA LAND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CRUIZER J40</a:t>
            </a:r>
            <a:endParaRPr lang="es-BO" sz="2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F9EA716-4240-4C9F-44A9-DC5E8F49AB61}"/>
              </a:ext>
            </a:extLst>
          </p:cNvPr>
          <p:cNvSpPr txBox="1"/>
          <p:nvPr/>
        </p:nvSpPr>
        <p:spPr>
          <a:xfrm>
            <a:off x="4247610" y="1633259"/>
            <a:ext cx="45798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PUERTAS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69FDCB7-2032-1A28-FB6F-A6B6C13BE714}"/>
              </a:ext>
            </a:extLst>
          </p:cNvPr>
          <p:cNvSpPr txBox="1"/>
          <p:nvPr/>
        </p:nvSpPr>
        <p:spPr>
          <a:xfrm>
            <a:off x="4539179" y="2889795"/>
            <a:ext cx="46961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</a:rPr>
              <a:t>Puertas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Permiten ingresar al vehículo.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Tienen manillas externas.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Incluyen ventanas de vidrio.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Son fuertes y gruesas.</a:t>
            </a:r>
            <a:endParaRPr lang="es-B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6399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ACC45F-1B3A-0AED-6DD1-489664F4F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C6231D81-0AB7-27FA-3D27-EB346EDEC7A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E4C81D08-ECC8-FB67-8A34-B2908B0815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2" t="9598" r="23190" b="4223"/>
          <a:stretch>
            <a:fillRect/>
          </a:stretch>
        </p:blipFill>
        <p:spPr>
          <a:xfrm rot="14624168">
            <a:off x="-2238797" y="2306378"/>
            <a:ext cx="1786495" cy="1551223"/>
          </a:xfrm>
          <a:custGeom>
            <a:avLst/>
            <a:gdLst>
              <a:gd name="connsiteX0" fmla="*/ 46663 w 1786495"/>
              <a:gd name="connsiteY0" fmla="*/ 0 h 1551223"/>
              <a:gd name="connsiteX1" fmla="*/ 1786495 w 1786495"/>
              <a:gd name="connsiteY1" fmla="*/ 934462 h 1551223"/>
              <a:gd name="connsiteX2" fmla="*/ 939013 w 1786495"/>
              <a:gd name="connsiteY2" fmla="*/ 1551223 h 1551223"/>
              <a:gd name="connsiteX3" fmla="*/ 865245 w 1786495"/>
              <a:gd name="connsiteY3" fmla="*/ 1459920 h 1551223"/>
              <a:gd name="connsiteX4" fmla="*/ 33045 w 1786495"/>
              <a:gd name="connsiteY4" fmla="*/ 1058210 h 1551223"/>
              <a:gd name="connsiteX5" fmla="*/ 0 w 1786495"/>
              <a:gd name="connsiteY5" fmla="*/ 1057781 h 155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6495" h="1551223">
                <a:moveTo>
                  <a:pt x="46663" y="0"/>
                </a:moveTo>
                <a:cubicBezTo>
                  <a:pt x="738584" y="30524"/>
                  <a:pt x="1378953" y="374465"/>
                  <a:pt x="1786495" y="934462"/>
                </a:cubicBezTo>
                <a:lnTo>
                  <a:pt x="939013" y="1551223"/>
                </a:lnTo>
                <a:lnTo>
                  <a:pt x="865245" y="1459920"/>
                </a:lnTo>
                <a:cubicBezTo>
                  <a:pt x="645827" y="1214896"/>
                  <a:pt x="344124" y="1077163"/>
                  <a:pt x="33045" y="1058210"/>
                </a:cubicBezTo>
                <a:lnTo>
                  <a:pt x="0" y="1057781"/>
                </a:lnTo>
                <a:close/>
              </a:path>
            </a:pathLst>
          </a:custGeom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CD45A6E7-E278-71B1-9719-776107A985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 t="8851" b="4251"/>
          <a:stretch>
            <a:fillRect/>
          </a:stretch>
        </p:blipFill>
        <p:spPr>
          <a:xfrm rot="11512325">
            <a:off x="-1711059" y="3749147"/>
            <a:ext cx="1779244" cy="1564166"/>
          </a:xfrm>
          <a:custGeom>
            <a:avLst/>
            <a:gdLst>
              <a:gd name="connsiteX0" fmla="*/ 55262 w 1779244"/>
              <a:gd name="connsiteY0" fmla="*/ 0 h 1564166"/>
              <a:gd name="connsiteX1" fmla="*/ 1626072 w 1779244"/>
              <a:gd name="connsiteY1" fmla="*/ 746741 h 1564166"/>
              <a:gd name="connsiteX2" fmla="*/ 1779244 w 1779244"/>
              <a:gd name="connsiteY2" fmla="*/ 936866 h 1564166"/>
              <a:gd name="connsiteX3" fmla="*/ 1779244 w 1779244"/>
              <a:gd name="connsiteY3" fmla="*/ 953884 h 1564166"/>
              <a:gd name="connsiteX4" fmla="*/ 927126 w 1779244"/>
              <a:gd name="connsiteY4" fmla="*/ 1564166 h 1564166"/>
              <a:gd name="connsiteX5" fmla="*/ 876166 w 1779244"/>
              <a:gd name="connsiteY5" fmla="*/ 1497496 h 1564166"/>
              <a:gd name="connsiteX6" fmla="*/ 278282 w 1779244"/>
              <a:gd name="connsiteY6" fmla="*/ 1112123 h 1564166"/>
              <a:gd name="connsiteX7" fmla="*/ 35614 w 1779244"/>
              <a:gd name="connsiteY7" fmla="*/ 1069062 h 1564166"/>
              <a:gd name="connsiteX8" fmla="*/ 0 w 1779244"/>
              <a:gd name="connsiteY8" fmla="*/ 1068194 h 156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244" h="1564166">
                <a:moveTo>
                  <a:pt x="55262" y="0"/>
                </a:moveTo>
                <a:cubicBezTo>
                  <a:pt x="660472" y="31309"/>
                  <a:pt x="1224388" y="302272"/>
                  <a:pt x="1626072" y="746741"/>
                </a:cubicBezTo>
                <a:lnTo>
                  <a:pt x="1779244" y="936866"/>
                </a:lnTo>
                <a:lnTo>
                  <a:pt x="1779244" y="953884"/>
                </a:lnTo>
                <a:lnTo>
                  <a:pt x="927126" y="1564166"/>
                </a:lnTo>
                <a:lnTo>
                  <a:pt x="876166" y="1497496"/>
                </a:lnTo>
                <a:cubicBezTo>
                  <a:pt x="725090" y="1318334"/>
                  <a:pt x="520734" y="1180814"/>
                  <a:pt x="278282" y="1112123"/>
                </a:cubicBezTo>
                <a:cubicBezTo>
                  <a:pt x="197464" y="1089225"/>
                  <a:pt x="116239" y="1075059"/>
                  <a:pt x="35614" y="1069062"/>
                </a:cubicBezTo>
                <a:lnTo>
                  <a:pt x="0" y="1068194"/>
                </a:lnTo>
                <a:close/>
              </a:path>
            </a:pathLst>
          </a:custGeom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5DC6A22F-8349-E6B2-A520-F571583B79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0424" r="10825" b="867"/>
          <a:stretch>
            <a:fillRect/>
          </a:stretch>
        </p:blipFill>
        <p:spPr>
          <a:xfrm rot="8318744">
            <a:off x="-254907" y="4230633"/>
            <a:ext cx="1791167" cy="1596767"/>
          </a:xfrm>
          <a:custGeom>
            <a:avLst/>
            <a:gdLst>
              <a:gd name="connsiteX0" fmla="*/ 89072 w 1791167"/>
              <a:gd name="connsiteY0" fmla="*/ 0 h 1596767"/>
              <a:gd name="connsiteX1" fmla="*/ 1791167 w 1791167"/>
              <a:gd name="connsiteY1" fmla="*/ 1001551 h 1596767"/>
              <a:gd name="connsiteX2" fmla="*/ 902454 w 1791167"/>
              <a:gd name="connsiteY2" fmla="*/ 1596767 h 1596767"/>
              <a:gd name="connsiteX3" fmla="*/ 853376 w 1791167"/>
              <a:gd name="connsiteY3" fmla="*/ 1527643 h 1596767"/>
              <a:gd name="connsiteX4" fmla="*/ 56576 w 1791167"/>
              <a:gd name="connsiteY4" fmla="*/ 1074576 h 1596767"/>
              <a:gd name="connsiteX5" fmla="*/ 0 w 1791167"/>
              <a:gd name="connsiteY5" fmla="*/ 1069859 h 15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1167" h="1596767">
                <a:moveTo>
                  <a:pt x="89072" y="0"/>
                </a:moveTo>
                <a:cubicBezTo>
                  <a:pt x="779278" y="57464"/>
                  <a:pt x="1405758" y="426097"/>
                  <a:pt x="1791167" y="1001551"/>
                </a:cubicBezTo>
                <a:lnTo>
                  <a:pt x="902454" y="1596767"/>
                </a:lnTo>
                <a:lnTo>
                  <a:pt x="853376" y="1527643"/>
                </a:lnTo>
                <a:cubicBezTo>
                  <a:pt x="655837" y="1276909"/>
                  <a:pt x="367770" y="1115861"/>
                  <a:pt x="56576" y="1074576"/>
                </a:cubicBezTo>
                <a:lnTo>
                  <a:pt x="0" y="1069859"/>
                </a:lnTo>
                <a:close/>
              </a:path>
            </a:pathLst>
          </a:custGeom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545D7943-DE9B-8630-1637-724698BBEF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2179" r="872" b="10054"/>
          <a:stretch>
            <a:fillRect/>
          </a:stretch>
        </p:blipFill>
        <p:spPr>
          <a:xfrm rot="5319377">
            <a:off x="1026816" y="3407509"/>
            <a:ext cx="1788633" cy="1579817"/>
          </a:xfrm>
          <a:custGeom>
            <a:avLst/>
            <a:gdLst>
              <a:gd name="connsiteX0" fmla="*/ 61976 w 1788633"/>
              <a:gd name="connsiteY0" fmla="*/ 0 h 1579817"/>
              <a:gd name="connsiteX1" fmla="*/ 1788633 w 1788633"/>
              <a:gd name="connsiteY1" fmla="*/ 958484 h 1579817"/>
              <a:gd name="connsiteX2" fmla="*/ 909511 w 1788633"/>
              <a:gd name="connsiteY2" fmla="*/ 1579817 h 1579817"/>
              <a:gd name="connsiteX3" fmla="*/ 876567 w 1788633"/>
              <a:gd name="connsiteY3" fmla="*/ 1528051 h 1579817"/>
              <a:gd name="connsiteX4" fmla="*/ 508882 w 1788633"/>
              <a:gd name="connsiteY4" fmla="*/ 1214591 h 1579817"/>
              <a:gd name="connsiteX5" fmla="*/ 48384 w 1788633"/>
              <a:gd name="connsiteY5" fmla="*/ 1068332 h 1579817"/>
              <a:gd name="connsiteX6" fmla="*/ 0 w 1788633"/>
              <a:gd name="connsiteY6" fmla="*/ 1067875 h 157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8633" h="1579817">
                <a:moveTo>
                  <a:pt x="61976" y="0"/>
                </a:moveTo>
                <a:cubicBezTo>
                  <a:pt x="753388" y="40127"/>
                  <a:pt x="1388903" y="392908"/>
                  <a:pt x="1788633" y="958484"/>
                </a:cubicBezTo>
                <a:lnTo>
                  <a:pt x="909511" y="1579817"/>
                </a:lnTo>
                <a:lnTo>
                  <a:pt x="876567" y="1528051"/>
                </a:lnTo>
                <a:cubicBezTo>
                  <a:pt x="779174" y="1403569"/>
                  <a:pt x="655766" y="1296126"/>
                  <a:pt x="508882" y="1214591"/>
                </a:cubicBezTo>
                <a:cubicBezTo>
                  <a:pt x="361997" y="1133056"/>
                  <a:pt x="205541" y="1085149"/>
                  <a:pt x="48384" y="1068332"/>
                </a:cubicBezTo>
                <a:lnTo>
                  <a:pt x="0" y="1067875"/>
                </a:lnTo>
                <a:close/>
              </a:path>
            </a:pathLst>
          </a:custGeom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1B6C9F43-1298-9907-B161-CB801C0B1C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12275" r="25969"/>
          <a:stretch>
            <a:fillRect/>
          </a:stretch>
        </p:blipFill>
        <p:spPr>
          <a:xfrm rot="2009135">
            <a:off x="2112130" y="1201147"/>
            <a:ext cx="2254913" cy="1988873"/>
          </a:xfrm>
          <a:custGeom>
            <a:avLst/>
            <a:gdLst>
              <a:gd name="connsiteX0" fmla="*/ 129797 w 1790270"/>
              <a:gd name="connsiteY0" fmla="*/ 0 h 1579050"/>
              <a:gd name="connsiteX1" fmla="*/ 1790270 w 1790270"/>
              <a:gd name="connsiteY1" fmla="*/ 1069139 h 1579050"/>
              <a:gd name="connsiteX2" fmla="*/ 958471 w 1790270"/>
              <a:gd name="connsiteY2" fmla="*/ 1579050 h 1579050"/>
              <a:gd name="connsiteX3" fmla="*/ 850929 w 1790270"/>
              <a:gd name="connsiteY3" fmla="*/ 1579050 h 1579050"/>
              <a:gd name="connsiteX4" fmla="*/ 843874 w 1790270"/>
              <a:gd name="connsiteY4" fmla="*/ 1567545 h 1579050"/>
              <a:gd name="connsiteX5" fmla="*/ 80656 w 1790270"/>
              <a:gd name="connsiteY5" fmla="*/ 1059944 h 1579050"/>
              <a:gd name="connsiteX6" fmla="*/ 0 w 1790270"/>
              <a:gd name="connsiteY6" fmla="*/ 104771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270" h="1579050">
                <a:moveTo>
                  <a:pt x="129797" y="0"/>
                </a:moveTo>
                <a:cubicBezTo>
                  <a:pt x="817137" y="85153"/>
                  <a:pt x="1428296" y="478663"/>
                  <a:pt x="1790270" y="1069139"/>
                </a:cubicBezTo>
                <a:lnTo>
                  <a:pt x="958471" y="1579050"/>
                </a:lnTo>
                <a:lnTo>
                  <a:pt x="850929" y="1579050"/>
                </a:lnTo>
                <a:lnTo>
                  <a:pt x="843874" y="1567545"/>
                </a:lnTo>
                <a:cubicBezTo>
                  <a:pt x="666939" y="1308239"/>
                  <a:pt x="393468" y="1123486"/>
                  <a:pt x="80656" y="1059944"/>
                </a:cubicBezTo>
                <a:lnTo>
                  <a:pt x="0" y="1047710"/>
                </a:lnTo>
                <a:close/>
              </a:path>
            </a:pathLst>
          </a:custGeom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B818CC3F-F249-9BF0-8663-5677C22ED7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6" t="1197" r="3706" b="13522"/>
          <a:stretch>
            <a:fillRect/>
          </a:stretch>
        </p:blipFill>
        <p:spPr>
          <a:xfrm rot="20873997">
            <a:off x="106515" y="834061"/>
            <a:ext cx="1782972" cy="1535063"/>
          </a:xfrm>
          <a:custGeom>
            <a:avLst/>
            <a:gdLst>
              <a:gd name="connsiteX0" fmla="*/ 22286 w 1782972"/>
              <a:gd name="connsiteY0" fmla="*/ 0 h 1535063"/>
              <a:gd name="connsiteX1" fmla="*/ 1782972 w 1782972"/>
              <a:gd name="connsiteY1" fmla="*/ 894545 h 1535063"/>
              <a:gd name="connsiteX2" fmla="*/ 943759 w 1782972"/>
              <a:gd name="connsiteY2" fmla="*/ 1535063 h 1535063"/>
              <a:gd name="connsiteX3" fmla="*/ 921056 w 1782972"/>
              <a:gd name="connsiteY3" fmla="*/ 1503573 h 1535063"/>
              <a:gd name="connsiteX4" fmla="*/ 748456 w 1782972"/>
              <a:gd name="connsiteY4" fmla="*/ 1327644 h 1535063"/>
              <a:gd name="connsiteX5" fmla="*/ 92739 w 1782972"/>
              <a:gd name="connsiteY5" fmla="*/ 1051939 h 1535063"/>
              <a:gd name="connsiteX6" fmla="*/ 0 w 1782972"/>
              <a:gd name="connsiteY6" fmla="*/ 1047075 h 153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972" h="1535063">
                <a:moveTo>
                  <a:pt x="22286" y="0"/>
                </a:moveTo>
                <a:cubicBezTo>
                  <a:pt x="714723" y="14738"/>
                  <a:pt x="1362766" y="343988"/>
                  <a:pt x="1782972" y="894545"/>
                </a:cubicBezTo>
                <a:lnTo>
                  <a:pt x="943759" y="1535063"/>
                </a:lnTo>
                <a:lnTo>
                  <a:pt x="921056" y="1503573"/>
                </a:lnTo>
                <a:cubicBezTo>
                  <a:pt x="870568" y="1440428"/>
                  <a:pt x="813000" y="1381402"/>
                  <a:pt x="748456" y="1327644"/>
                </a:cubicBezTo>
                <a:cubicBezTo>
                  <a:pt x="554826" y="1166371"/>
                  <a:pt x="325917" y="1075411"/>
                  <a:pt x="92739" y="1051939"/>
                </a:cubicBezTo>
                <a:lnTo>
                  <a:pt x="0" y="1047075"/>
                </a:lnTo>
                <a:close/>
              </a:path>
            </a:pathLst>
          </a:custGeom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3D986349-823C-D6EE-664D-C36427F0A03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6" t="6603" r="23961" b="8647"/>
          <a:stretch>
            <a:fillRect/>
          </a:stretch>
        </p:blipFill>
        <p:spPr>
          <a:xfrm rot="17861439">
            <a:off x="-1412580" y="991379"/>
            <a:ext cx="1779324" cy="1525484"/>
          </a:xfrm>
          <a:custGeom>
            <a:avLst/>
            <a:gdLst>
              <a:gd name="connsiteX0" fmla="*/ 0 w 1779324"/>
              <a:gd name="connsiteY0" fmla="*/ 0 h 1525484"/>
              <a:gd name="connsiteX1" fmla="*/ 1779324 w 1779324"/>
              <a:gd name="connsiteY1" fmla="*/ 856878 h 1525484"/>
              <a:gd name="connsiteX2" fmla="*/ 940918 w 1779324"/>
              <a:gd name="connsiteY2" fmla="*/ 1525484 h 1525484"/>
              <a:gd name="connsiteX3" fmla="*/ 931724 w 1779324"/>
              <a:gd name="connsiteY3" fmla="*/ 1513189 h 1525484"/>
              <a:gd name="connsiteX4" fmla="*/ 117231 w 1779324"/>
              <a:gd name="connsiteY4" fmla="*/ 1076690 h 1525484"/>
              <a:gd name="connsiteX5" fmla="*/ 0 w 1779324"/>
              <a:gd name="connsiteY5" fmla="*/ 1070770 h 1525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9324" h="1525484">
                <a:moveTo>
                  <a:pt x="0" y="0"/>
                </a:moveTo>
                <a:cubicBezTo>
                  <a:pt x="692595" y="0"/>
                  <a:pt x="1347499" y="315385"/>
                  <a:pt x="1779324" y="856878"/>
                </a:cubicBezTo>
                <a:lnTo>
                  <a:pt x="940918" y="1525484"/>
                </a:lnTo>
                <a:lnTo>
                  <a:pt x="931724" y="1513189"/>
                </a:lnTo>
                <a:cubicBezTo>
                  <a:pt x="733352" y="1272818"/>
                  <a:pt x="444457" y="1109922"/>
                  <a:pt x="117231" y="1076690"/>
                </a:cubicBezTo>
                <a:lnTo>
                  <a:pt x="0" y="1070770"/>
                </a:lnTo>
                <a:close/>
              </a:path>
            </a:pathLst>
          </a:cu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213BBBE-BE30-8F49-E19E-12A2D99BCA99}"/>
              </a:ext>
            </a:extLst>
          </p:cNvPr>
          <p:cNvSpPr txBox="1"/>
          <p:nvPr/>
        </p:nvSpPr>
        <p:spPr>
          <a:xfrm>
            <a:off x="-174081" y="2600891"/>
            <a:ext cx="1924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TOYOTA LAND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CRUIZER J40</a:t>
            </a:r>
            <a:endParaRPr lang="es-BO" sz="2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7E029BC-75F4-3253-7BEB-3B7008F3F42E}"/>
              </a:ext>
            </a:extLst>
          </p:cNvPr>
          <p:cNvSpPr txBox="1"/>
          <p:nvPr/>
        </p:nvSpPr>
        <p:spPr>
          <a:xfrm>
            <a:off x="4247610" y="1633259"/>
            <a:ext cx="4579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PARTE TRASERA</a:t>
            </a:r>
            <a:endParaRPr lang="es-BO" sz="4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890F976-657E-EF8B-6C07-41407C16F075}"/>
              </a:ext>
            </a:extLst>
          </p:cNvPr>
          <p:cNvSpPr txBox="1"/>
          <p:nvPr/>
        </p:nvSpPr>
        <p:spPr>
          <a:xfrm>
            <a:off x="4539179" y="2889795"/>
            <a:ext cx="46961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</a:rPr>
              <a:t>Parte trasera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Puerta trasera abatible.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Llanta de repuesto externa.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Luces traseras.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Parachoques trasero.</a:t>
            </a:r>
            <a:endParaRPr lang="es-B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1931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8580FB-694A-6D87-5E2D-024F37829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E1D5416D-51EF-7243-3954-0C43CAA269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869F2AA0-D589-53E3-5B89-8D76367451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2" t="9598" r="23190" b="4223"/>
          <a:stretch>
            <a:fillRect/>
          </a:stretch>
        </p:blipFill>
        <p:spPr>
          <a:xfrm rot="11604992">
            <a:off x="-1720473" y="3717062"/>
            <a:ext cx="1786495" cy="1551223"/>
          </a:xfrm>
          <a:custGeom>
            <a:avLst/>
            <a:gdLst>
              <a:gd name="connsiteX0" fmla="*/ 46663 w 1786495"/>
              <a:gd name="connsiteY0" fmla="*/ 0 h 1551223"/>
              <a:gd name="connsiteX1" fmla="*/ 1786495 w 1786495"/>
              <a:gd name="connsiteY1" fmla="*/ 934462 h 1551223"/>
              <a:gd name="connsiteX2" fmla="*/ 939013 w 1786495"/>
              <a:gd name="connsiteY2" fmla="*/ 1551223 h 1551223"/>
              <a:gd name="connsiteX3" fmla="*/ 865245 w 1786495"/>
              <a:gd name="connsiteY3" fmla="*/ 1459920 h 1551223"/>
              <a:gd name="connsiteX4" fmla="*/ 33045 w 1786495"/>
              <a:gd name="connsiteY4" fmla="*/ 1058210 h 1551223"/>
              <a:gd name="connsiteX5" fmla="*/ 0 w 1786495"/>
              <a:gd name="connsiteY5" fmla="*/ 1057781 h 155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6495" h="1551223">
                <a:moveTo>
                  <a:pt x="46663" y="0"/>
                </a:moveTo>
                <a:cubicBezTo>
                  <a:pt x="738584" y="30524"/>
                  <a:pt x="1378953" y="374465"/>
                  <a:pt x="1786495" y="934462"/>
                </a:cubicBezTo>
                <a:lnTo>
                  <a:pt x="939013" y="1551223"/>
                </a:lnTo>
                <a:lnTo>
                  <a:pt x="865245" y="1459920"/>
                </a:lnTo>
                <a:cubicBezTo>
                  <a:pt x="645827" y="1214896"/>
                  <a:pt x="344124" y="1077163"/>
                  <a:pt x="33045" y="1058210"/>
                </a:cubicBezTo>
                <a:lnTo>
                  <a:pt x="0" y="1057781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29D4C97B-5CBC-DC66-437C-3D15284A09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 t="8851" b="4251"/>
          <a:stretch>
            <a:fillRect/>
          </a:stretch>
        </p:blipFill>
        <p:spPr>
          <a:xfrm rot="8493149">
            <a:off x="-266837" y="4232570"/>
            <a:ext cx="1779244" cy="1564166"/>
          </a:xfrm>
          <a:custGeom>
            <a:avLst/>
            <a:gdLst>
              <a:gd name="connsiteX0" fmla="*/ 55262 w 1779244"/>
              <a:gd name="connsiteY0" fmla="*/ 0 h 1564166"/>
              <a:gd name="connsiteX1" fmla="*/ 1626072 w 1779244"/>
              <a:gd name="connsiteY1" fmla="*/ 746741 h 1564166"/>
              <a:gd name="connsiteX2" fmla="*/ 1779244 w 1779244"/>
              <a:gd name="connsiteY2" fmla="*/ 936866 h 1564166"/>
              <a:gd name="connsiteX3" fmla="*/ 1779244 w 1779244"/>
              <a:gd name="connsiteY3" fmla="*/ 953884 h 1564166"/>
              <a:gd name="connsiteX4" fmla="*/ 927126 w 1779244"/>
              <a:gd name="connsiteY4" fmla="*/ 1564166 h 1564166"/>
              <a:gd name="connsiteX5" fmla="*/ 876166 w 1779244"/>
              <a:gd name="connsiteY5" fmla="*/ 1497496 h 1564166"/>
              <a:gd name="connsiteX6" fmla="*/ 278282 w 1779244"/>
              <a:gd name="connsiteY6" fmla="*/ 1112123 h 1564166"/>
              <a:gd name="connsiteX7" fmla="*/ 35614 w 1779244"/>
              <a:gd name="connsiteY7" fmla="*/ 1069062 h 1564166"/>
              <a:gd name="connsiteX8" fmla="*/ 0 w 1779244"/>
              <a:gd name="connsiteY8" fmla="*/ 1068194 h 156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244" h="1564166">
                <a:moveTo>
                  <a:pt x="55262" y="0"/>
                </a:moveTo>
                <a:cubicBezTo>
                  <a:pt x="660472" y="31309"/>
                  <a:pt x="1224388" y="302272"/>
                  <a:pt x="1626072" y="746741"/>
                </a:cubicBezTo>
                <a:lnTo>
                  <a:pt x="1779244" y="936866"/>
                </a:lnTo>
                <a:lnTo>
                  <a:pt x="1779244" y="953884"/>
                </a:lnTo>
                <a:lnTo>
                  <a:pt x="927126" y="1564166"/>
                </a:lnTo>
                <a:lnTo>
                  <a:pt x="876166" y="1497496"/>
                </a:lnTo>
                <a:cubicBezTo>
                  <a:pt x="725090" y="1318334"/>
                  <a:pt x="520734" y="1180814"/>
                  <a:pt x="278282" y="1112123"/>
                </a:cubicBezTo>
                <a:cubicBezTo>
                  <a:pt x="197464" y="1089225"/>
                  <a:pt x="116239" y="1075059"/>
                  <a:pt x="35614" y="1069062"/>
                </a:cubicBezTo>
                <a:lnTo>
                  <a:pt x="0" y="1068194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6E3415D6-A371-EBE9-5C03-073327C198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0424" r="10825" b="867"/>
          <a:stretch>
            <a:fillRect/>
          </a:stretch>
        </p:blipFill>
        <p:spPr>
          <a:xfrm rot="5299568">
            <a:off x="1043873" y="3408840"/>
            <a:ext cx="1791167" cy="1596767"/>
          </a:xfrm>
          <a:custGeom>
            <a:avLst/>
            <a:gdLst>
              <a:gd name="connsiteX0" fmla="*/ 89072 w 1791167"/>
              <a:gd name="connsiteY0" fmla="*/ 0 h 1596767"/>
              <a:gd name="connsiteX1" fmla="*/ 1791167 w 1791167"/>
              <a:gd name="connsiteY1" fmla="*/ 1001551 h 1596767"/>
              <a:gd name="connsiteX2" fmla="*/ 902454 w 1791167"/>
              <a:gd name="connsiteY2" fmla="*/ 1596767 h 1596767"/>
              <a:gd name="connsiteX3" fmla="*/ 853376 w 1791167"/>
              <a:gd name="connsiteY3" fmla="*/ 1527643 h 1596767"/>
              <a:gd name="connsiteX4" fmla="*/ 56576 w 1791167"/>
              <a:gd name="connsiteY4" fmla="*/ 1074576 h 1596767"/>
              <a:gd name="connsiteX5" fmla="*/ 0 w 1791167"/>
              <a:gd name="connsiteY5" fmla="*/ 1069859 h 15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1167" h="1596767">
                <a:moveTo>
                  <a:pt x="89072" y="0"/>
                </a:moveTo>
                <a:cubicBezTo>
                  <a:pt x="779278" y="57464"/>
                  <a:pt x="1405758" y="426097"/>
                  <a:pt x="1791167" y="1001551"/>
                </a:cubicBezTo>
                <a:lnTo>
                  <a:pt x="902454" y="1596767"/>
                </a:lnTo>
                <a:lnTo>
                  <a:pt x="853376" y="1527643"/>
                </a:lnTo>
                <a:cubicBezTo>
                  <a:pt x="655837" y="1276909"/>
                  <a:pt x="367770" y="1115861"/>
                  <a:pt x="56576" y="1074576"/>
                </a:cubicBezTo>
                <a:lnTo>
                  <a:pt x="0" y="1069859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E95705A7-0A21-FE53-990A-810998B669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2179" r="872" b="10054"/>
          <a:stretch>
            <a:fillRect/>
          </a:stretch>
        </p:blipFill>
        <p:spPr>
          <a:xfrm rot="2300201">
            <a:off x="2088507" y="1358329"/>
            <a:ext cx="2415315" cy="2010655"/>
          </a:xfrm>
          <a:custGeom>
            <a:avLst/>
            <a:gdLst>
              <a:gd name="connsiteX0" fmla="*/ 61976 w 1788633"/>
              <a:gd name="connsiteY0" fmla="*/ 0 h 1579817"/>
              <a:gd name="connsiteX1" fmla="*/ 1788633 w 1788633"/>
              <a:gd name="connsiteY1" fmla="*/ 958484 h 1579817"/>
              <a:gd name="connsiteX2" fmla="*/ 909511 w 1788633"/>
              <a:gd name="connsiteY2" fmla="*/ 1579817 h 1579817"/>
              <a:gd name="connsiteX3" fmla="*/ 876567 w 1788633"/>
              <a:gd name="connsiteY3" fmla="*/ 1528051 h 1579817"/>
              <a:gd name="connsiteX4" fmla="*/ 508882 w 1788633"/>
              <a:gd name="connsiteY4" fmla="*/ 1214591 h 1579817"/>
              <a:gd name="connsiteX5" fmla="*/ 48384 w 1788633"/>
              <a:gd name="connsiteY5" fmla="*/ 1068332 h 1579817"/>
              <a:gd name="connsiteX6" fmla="*/ 0 w 1788633"/>
              <a:gd name="connsiteY6" fmla="*/ 1067875 h 157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8633" h="1579817">
                <a:moveTo>
                  <a:pt x="61976" y="0"/>
                </a:moveTo>
                <a:cubicBezTo>
                  <a:pt x="753388" y="40127"/>
                  <a:pt x="1388903" y="392908"/>
                  <a:pt x="1788633" y="958484"/>
                </a:cubicBezTo>
                <a:lnTo>
                  <a:pt x="909511" y="1579817"/>
                </a:lnTo>
                <a:lnTo>
                  <a:pt x="876567" y="1528051"/>
                </a:lnTo>
                <a:cubicBezTo>
                  <a:pt x="779174" y="1403569"/>
                  <a:pt x="655766" y="1296126"/>
                  <a:pt x="508882" y="1214591"/>
                </a:cubicBezTo>
                <a:cubicBezTo>
                  <a:pt x="361997" y="1133056"/>
                  <a:pt x="205541" y="1085149"/>
                  <a:pt x="48384" y="1068332"/>
                </a:cubicBezTo>
                <a:lnTo>
                  <a:pt x="0" y="1067875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FEA0BF25-BB25-DE72-3867-B9FEE96212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12275" r="25969"/>
          <a:stretch>
            <a:fillRect/>
          </a:stretch>
        </p:blipFill>
        <p:spPr>
          <a:xfrm rot="20589959">
            <a:off x="121186" y="756947"/>
            <a:ext cx="1790270" cy="1579050"/>
          </a:xfrm>
          <a:custGeom>
            <a:avLst/>
            <a:gdLst>
              <a:gd name="connsiteX0" fmla="*/ 129797 w 1790270"/>
              <a:gd name="connsiteY0" fmla="*/ 0 h 1579050"/>
              <a:gd name="connsiteX1" fmla="*/ 1790270 w 1790270"/>
              <a:gd name="connsiteY1" fmla="*/ 1069139 h 1579050"/>
              <a:gd name="connsiteX2" fmla="*/ 958471 w 1790270"/>
              <a:gd name="connsiteY2" fmla="*/ 1579050 h 1579050"/>
              <a:gd name="connsiteX3" fmla="*/ 850929 w 1790270"/>
              <a:gd name="connsiteY3" fmla="*/ 1579050 h 1579050"/>
              <a:gd name="connsiteX4" fmla="*/ 843874 w 1790270"/>
              <a:gd name="connsiteY4" fmla="*/ 1567545 h 1579050"/>
              <a:gd name="connsiteX5" fmla="*/ 80656 w 1790270"/>
              <a:gd name="connsiteY5" fmla="*/ 1059944 h 1579050"/>
              <a:gd name="connsiteX6" fmla="*/ 0 w 1790270"/>
              <a:gd name="connsiteY6" fmla="*/ 104771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270" h="1579050">
                <a:moveTo>
                  <a:pt x="129797" y="0"/>
                </a:moveTo>
                <a:cubicBezTo>
                  <a:pt x="817137" y="85153"/>
                  <a:pt x="1428296" y="478663"/>
                  <a:pt x="1790270" y="1069139"/>
                </a:cubicBezTo>
                <a:lnTo>
                  <a:pt x="958471" y="1579050"/>
                </a:lnTo>
                <a:lnTo>
                  <a:pt x="850929" y="1579050"/>
                </a:lnTo>
                <a:lnTo>
                  <a:pt x="843874" y="1567545"/>
                </a:lnTo>
                <a:cubicBezTo>
                  <a:pt x="666939" y="1308239"/>
                  <a:pt x="393468" y="1123486"/>
                  <a:pt x="80656" y="1059944"/>
                </a:cubicBezTo>
                <a:lnTo>
                  <a:pt x="0" y="1047710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486E45FA-663F-2D34-6186-B2C0F16F3C2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6" t="1197" r="3706" b="13522"/>
          <a:stretch>
            <a:fillRect/>
          </a:stretch>
        </p:blipFill>
        <p:spPr>
          <a:xfrm rot="17854821">
            <a:off x="-1361684" y="976263"/>
            <a:ext cx="1782972" cy="1535063"/>
          </a:xfrm>
          <a:custGeom>
            <a:avLst/>
            <a:gdLst>
              <a:gd name="connsiteX0" fmla="*/ 22286 w 1782972"/>
              <a:gd name="connsiteY0" fmla="*/ 0 h 1535063"/>
              <a:gd name="connsiteX1" fmla="*/ 1782972 w 1782972"/>
              <a:gd name="connsiteY1" fmla="*/ 894545 h 1535063"/>
              <a:gd name="connsiteX2" fmla="*/ 943759 w 1782972"/>
              <a:gd name="connsiteY2" fmla="*/ 1535063 h 1535063"/>
              <a:gd name="connsiteX3" fmla="*/ 921056 w 1782972"/>
              <a:gd name="connsiteY3" fmla="*/ 1503573 h 1535063"/>
              <a:gd name="connsiteX4" fmla="*/ 748456 w 1782972"/>
              <a:gd name="connsiteY4" fmla="*/ 1327644 h 1535063"/>
              <a:gd name="connsiteX5" fmla="*/ 92739 w 1782972"/>
              <a:gd name="connsiteY5" fmla="*/ 1051939 h 1535063"/>
              <a:gd name="connsiteX6" fmla="*/ 0 w 1782972"/>
              <a:gd name="connsiteY6" fmla="*/ 1047075 h 153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972" h="1535063">
                <a:moveTo>
                  <a:pt x="22286" y="0"/>
                </a:moveTo>
                <a:cubicBezTo>
                  <a:pt x="714723" y="14738"/>
                  <a:pt x="1362766" y="343988"/>
                  <a:pt x="1782972" y="894545"/>
                </a:cubicBezTo>
                <a:lnTo>
                  <a:pt x="943759" y="1535063"/>
                </a:lnTo>
                <a:lnTo>
                  <a:pt x="921056" y="1503573"/>
                </a:lnTo>
                <a:cubicBezTo>
                  <a:pt x="870568" y="1440428"/>
                  <a:pt x="813000" y="1381402"/>
                  <a:pt x="748456" y="1327644"/>
                </a:cubicBezTo>
                <a:cubicBezTo>
                  <a:pt x="554826" y="1166371"/>
                  <a:pt x="325917" y="1075411"/>
                  <a:pt x="92739" y="1051939"/>
                </a:cubicBezTo>
                <a:lnTo>
                  <a:pt x="0" y="1047075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D1532A09-957A-8198-5E86-2B622D9396D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6" t="6603" r="23961" b="8647"/>
          <a:stretch>
            <a:fillRect/>
          </a:stretch>
        </p:blipFill>
        <p:spPr>
          <a:xfrm rot="14842263">
            <a:off x="-2213585" y="2248969"/>
            <a:ext cx="1779324" cy="1525484"/>
          </a:xfrm>
          <a:custGeom>
            <a:avLst/>
            <a:gdLst>
              <a:gd name="connsiteX0" fmla="*/ 0 w 1779324"/>
              <a:gd name="connsiteY0" fmla="*/ 0 h 1525484"/>
              <a:gd name="connsiteX1" fmla="*/ 1779324 w 1779324"/>
              <a:gd name="connsiteY1" fmla="*/ 856878 h 1525484"/>
              <a:gd name="connsiteX2" fmla="*/ 940918 w 1779324"/>
              <a:gd name="connsiteY2" fmla="*/ 1525484 h 1525484"/>
              <a:gd name="connsiteX3" fmla="*/ 931724 w 1779324"/>
              <a:gd name="connsiteY3" fmla="*/ 1513189 h 1525484"/>
              <a:gd name="connsiteX4" fmla="*/ 117231 w 1779324"/>
              <a:gd name="connsiteY4" fmla="*/ 1076690 h 1525484"/>
              <a:gd name="connsiteX5" fmla="*/ 0 w 1779324"/>
              <a:gd name="connsiteY5" fmla="*/ 1070770 h 1525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9324" h="1525484">
                <a:moveTo>
                  <a:pt x="0" y="0"/>
                </a:moveTo>
                <a:cubicBezTo>
                  <a:pt x="692595" y="0"/>
                  <a:pt x="1347499" y="315385"/>
                  <a:pt x="1779324" y="856878"/>
                </a:cubicBezTo>
                <a:lnTo>
                  <a:pt x="940918" y="1525484"/>
                </a:lnTo>
                <a:lnTo>
                  <a:pt x="931724" y="1513189"/>
                </a:lnTo>
                <a:cubicBezTo>
                  <a:pt x="733352" y="1272818"/>
                  <a:pt x="444457" y="1109922"/>
                  <a:pt x="117231" y="1076690"/>
                </a:cubicBezTo>
                <a:lnTo>
                  <a:pt x="0" y="1070770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B19F23B-1072-D8D3-1B33-B456536AFD18}"/>
              </a:ext>
            </a:extLst>
          </p:cNvPr>
          <p:cNvSpPr txBox="1"/>
          <p:nvPr/>
        </p:nvSpPr>
        <p:spPr>
          <a:xfrm>
            <a:off x="-174081" y="2600891"/>
            <a:ext cx="1924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TOYOTA LAND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CRUIZER J40</a:t>
            </a:r>
            <a:endParaRPr lang="es-BO" sz="2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FA2B41A-52C1-8D1C-8072-22C5EDC9CA3C}"/>
              </a:ext>
            </a:extLst>
          </p:cNvPr>
          <p:cNvSpPr txBox="1"/>
          <p:nvPr/>
        </p:nvSpPr>
        <p:spPr>
          <a:xfrm>
            <a:off x="4247610" y="1633259"/>
            <a:ext cx="45798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PARRILLA</a:t>
            </a:r>
            <a:endParaRPr lang="es-BO" sz="4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815867B-4C02-ED55-A9C1-911B7782C49D}"/>
              </a:ext>
            </a:extLst>
          </p:cNvPr>
          <p:cNvSpPr txBox="1"/>
          <p:nvPr/>
        </p:nvSpPr>
        <p:spPr>
          <a:xfrm>
            <a:off x="4539179" y="2889795"/>
            <a:ext cx="46961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</a:rPr>
              <a:t>Parrilla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Está al frente.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Permite la entrada de aire al radiador.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Lleva el nombre TOYOTA.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Es metálica y resistente.</a:t>
            </a:r>
            <a:endParaRPr lang="es-B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8379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5996D2-3569-9DA0-83B5-CF1306BD2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AC3F980-6775-9F47-9493-FAF5A23074A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761E6093-D597-41E2-11EB-BA482CBCB4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2" t="9598" r="23190" b="4223"/>
          <a:stretch>
            <a:fillRect/>
          </a:stretch>
        </p:blipFill>
        <p:spPr>
          <a:xfrm rot="8708918">
            <a:off x="-366915" y="4223985"/>
            <a:ext cx="1786495" cy="1551223"/>
          </a:xfrm>
          <a:custGeom>
            <a:avLst/>
            <a:gdLst>
              <a:gd name="connsiteX0" fmla="*/ 46663 w 1786495"/>
              <a:gd name="connsiteY0" fmla="*/ 0 h 1551223"/>
              <a:gd name="connsiteX1" fmla="*/ 1786495 w 1786495"/>
              <a:gd name="connsiteY1" fmla="*/ 934462 h 1551223"/>
              <a:gd name="connsiteX2" fmla="*/ 939013 w 1786495"/>
              <a:gd name="connsiteY2" fmla="*/ 1551223 h 1551223"/>
              <a:gd name="connsiteX3" fmla="*/ 865245 w 1786495"/>
              <a:gd name="connsiteY3" fmla="*/ 1459920 h 1551223"/>
              <a:gd name="connsiteX4" fmla="*/ 33045 w 1786495"/>
              <a:gd name="connsiteY4" fmla="*/ 1058210 h 1551223"/>
              <a:gd name="connsiteX5" fmla="*/ 0 w 1786495"/>
              <a:gd name="connsiteY5" fmla="*/ 1057781 h 155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6495" h="1551223">
                <a:moveTo>
                  <a:pt x="46663" y="0"/>
                </a:moveTo>
                <a:cubicBezTo>
                  <a:pt x="738584" y="30524"/>
                  <a:pt x="1378953" y="374465"/>
                  <a:pt x="1786495" y="934462"/>
                </a:cubicBezTo>
                <a:lnTo>
                  <a:pt x="939013" y="1551223"/>
                </a:lnTo>
                <a:lnTo>
                  <a:pt x="865245" y="1459920"/>
                </a:lnTo>
                <a:cubicBezTo>
                  <a:pt x="645827" y="1214896"/>
                  <a:pt x="344124" y="1077163"/>
                  <a:pt x="33045" y="1058210"/>
                </a:cubicBezTo>
                <a:lnTo>
                  <a:pt x="0" y="1057781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7EFFF1E3-AFD2-FA61-BC05-17C5299220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 t="8851" b="4251"/>
          <a:stretch>
            <a:fillRect/>
          </a:stretch>
        </p:blipFill>
        <p:spPr>
          <a:xfrm rot="5597075">
            <a:off x="991443" y="3482876"/>
            <a:ext cx="1779244" cy="1564166"/>
          </a:xfrm>
          <a:custGeom>
            <a:avLst/>
            <a:gdLst>
              <a:gd name="connsiteX0" fmla="*/ 55262 w 1779244"/>
              <a:gd name="connsiteY0" fmla="*/ 0 h 1564166"/>
              <a:gd name="connsiteX1" fmla="*/ 1626072 w 1779244"/>
              <a:gd name="connsiteY1" fmla="*/ 746741 h 1564166"/>
              <a:gd name="connsiteX2" fmla="*/ 1779244 w 1779244"/>
              <a:gd name="connsiteY2" fmla="*/ 936866 h 1564166"/>
              <a:gd name="connsiteX3" fmla="*/ 1779244 w 1779244"/>
              <a:gd name="connsiteY3" fmla="*/ 953884 h 1564166"/>
              <a:gd name="connsiteX4" fmla="*/ 927126 w 1779244"/>
              <a:gd name="connsiteY4" fmla="*/ 1564166 h 1564166"/>
              <a:gd name="connsiteX5" fmla="*/ 876166 w 1779244"/>
              <a:gd name="connsiteY5" fmla="*/ 1497496 h 1564166"/>
              <a:gd name="connsiteX6" fmla="*/ 278282 w 1779244"/>
              <a:gd name="connsiteY6" fmla="*/ 1112123 h 1564166"/>
              <a:gd name="connsiteX7" fmla="*/ 35614 w 1779244"/>
              <a:gd name="connsiteY7" fmla="*/ 1069062 h 1564166"/>
              <a:gd name="connsiteX8" fmla="*/ 0 w 1779244"/>
              <a:gd name="connsiteY8" fmla="*/ 1068194 h 156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244" h="1564166">
                <a:moveTo>
                  <a:pt x="55262" y="0"/>
                </a:moveTo>
                <a:cubicBezTo>
                  <a:pt x="660472" y="31309"/>
                  <a:pt x="1224388" y="302272"/>
                  <a:pt x="1626072" y="746741"/>
                </a:cubicBezTo>
                <a:lnTo>
                  <a:pt x="1779244" y="936866"/>
                </a:lnTo>
                <a:lnTo>
                  <a:pt x="1779244" y="953884"/>
                </a:lnTo>
                <a:lnTo>
                  <a:pt x="927126" y="1564166"/>
                </a:lnTo>
                <a:lnTo>
                  <a:pt x="876166" y="1497496"/>
                </a:lnTo>
                <a:cubicBezTo>
                  <a:pt x="725090" y="1318334"/>
                  <a:pt x="520734" y="1180814"/>
                  <a:pt x="278282" y="1112123"/>
                </a:cubicBezTo>
                <a:cubicBezTo>
                  <a:pt x="197464" y="1089225"/>
                  <a:pt x="116239" y="1075059"/>
                  <a:pt x="35614" y="1069062"/>
                </a:cubicBezTo>
                <a:lnTo>
                  <a:pt x="0" y="1068194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00B9ECDD-ECBA-61BD-E319-C1FCD1EBF5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0424" r="10825" b="867"/>
          <a:stretch>
            <a:fillRect/>
          </a:stretch>
        </p:blipFill>
        <p:spPr>
          <a:xfrm rot="2403494">
            <a:off x="2198684" y="1385015"/>
            <a:ext cx="2225750" cy="1984184"/>
          </a:xfrm>
          <a:custGeom>
            <a:avLst/>
            <a:gdLst>
              <a:gd name="connsiteX0" fmla="*/ 89072 w 1791167"/>
              <a:gd name="connsiteY0" fmla="*/ 0 h 1596767"/>
              <a:gd name="connsiteX1" fmla="*/ 1791167 w 1791167"/>
              <a:gd name="connsiteY1" fmla="*/ 1001551 h 1596767"/>
              <a:gd name="connsiteX2" fmla="*/ 902454 w 1791167"/>
              <a:gd name="connsiteY2" fmla="*/ 1596767 h 1596767"/>
              <a:gd name="connsiteX3" fmla="*/ 853376 w 1791167"/>
              <a:gd name="connsiteY3" fmla="*/ 1527643 h 1596767"/>
              <a:gd name="connsiteX4" fmla="*/ 56576 w 1791167"/>
              <a:gd name="connsiteY4" fmla="*/ 1074576 h 1596767"/>
              <a:gd name="connsiteX5" fmla="*/ 0 w 1791167"/>
              <a:gd name="connsiteY5" fmla="*/ 1069859 h 15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1167" h="1596767">
                <a:moveTo>
                  <a:pt x="89072" y="0"/>
                </a:moveTo>
                <a:cubicBezTo>
                  <a:pt x="779278" y="57464"/>
                  <a:pt x="1405758" y="426097"/>
                  <a:pt x="1791167" y="1001551"/>
                </a:cubicBezTo>
                <a:lnTo>
                  <a:pt x="902454" y="1596767"/>
                </a:lnTo>
                <a:lnTo>
                  <a:pt x="853376" y="1527643"/>
                </a:lnTo>
                <a:cubicBezTo>
                  <a:pt x="655837" y="1276909"/>
                  <a:pt x="367770" y="1115861"/>
                  <a:pt x="56576" y="1074576"/>
                </a:cubicBezTo>
                <a:lnTo>
                  <a:pt x="0" y="1069859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B5530BC3-F590-93E7-BA86-038F1FE70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2179" r="872" b="10054"/>
          <a:stretch>
            <a:fillRect/>
          </a:stretch>
        </p:blipFill>
        <p:spPr>
          <a:xfrm rot="21004127">
            <a:off x="247159" y="813074"/>
            <a:ext cx="1788633" cy="1579817"/>
          </a:xfrm>
          <a:custGeom>
            <a:avLst/>
            <a:gdLst>
              <a:gd name="connsiteX0" fmla="*/ 61976 w 1788633"/>
              <a:gd name="connsiteY0" fmla="*/ 0 h 1579817"/>
              <a:gd name="connsiteX1" fmla="*/ 1788633 w 1788633"/>
              <a:gd name="connsiteY1" fmla="*/ 958484 h 1579817"/>
              <a:gd name="connsiteX2" fmla="*/ 909511 w 1788633"/>
              <a:gd name="connsiteY2" fmla="*/ 1579817 h 1579817"/>
              <a:gd name="connsiteX3" fmla="*/ 876567 w 1788633"/>
              <a:gd name="connsiteY3" fmla="*/ 1528051 h 1579817"/>
              <a:gd name="connsiteX4" fmla="*/ 508882 w 1788633"/>
              <a:gd name="connsiteY4" fmla="*/ 1214591 h 1579817"/>
              <a:gd name="connsiteX5" fmla="*/ 48384 w 1788633"/>
              <a:gd name="connsiteY5" fmla="*/ 1068332 h 1579817"/>
              <a:gd name="connsiteX6" fmla="*/ 0 w 1788633"/>
              <a:gd name="connsiteY6" fmla="*/ 1067875 h 157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8633" h="1579817">
                <a:moveTo>
                  <a:pt x="61976" y="0"/>
                </a:moveTo>
                <a:cubicBezTo>
                  <a:pt x="753388" y="40127"/>
                  <a:pt x="1388903" y="392908"/>
                  <a:pt x="1788633" y="958484"/>
                </a:cubicBezTo>
                <a:lnTo>
                  <a:pt x="909511" y="1579817"/>
                </a:lnTo>
                <a:lnTo>
                  <a:pt x="876567" y="1528051"/>
                </a:lnTo>
                <a:cubicBezTo>
                  <a:pt x="779174" y="1403569"/>
                  <a:pt x="655766" y="1296126"/>
                  <a:pt x="508882" y="1214591"/>
                </a:cubicBezTo>
                <a:cubicBezTo>
                  <a:pt x="361997" y="1133056"/>
                  <a:pt x="205541" y="1085149"/>
                  <a:pt x="48384" y="1068332"/>
                </a:cubicBezTo>
                <a:lnTo>
                  <a:pt x="0" y="10678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66C896A0-41A7-2256-4C03-1FA128E2DF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12275" r="25969"/>
          <a:stretch>
            <a:fillRect/>
          </a:stretch>
        </p:blipFill>
        <p:spPr>
          <a:xfrm rot="17693885">
            <a:off x="-1340297" y="873162"/>
            <a:ext cx="1790270" cy="1579050"/>
          </a:xfrm>
          <a:custGeom>
            <a:avLst/>
            <a:gdLst>
              <a:gd name="connsiteX0" fmla="*/ 129797 w 1790270"/>
              <a:gd name="connsiteY0" fmla="*/ 0 h 1579050"/>
              <a:gd name="connsiteX1" fmla="*/ 1790270 w 1790270"/>
              <a:gd name="connsiteY1" fmla="*/ 1069139 h 1579050"/>
              <a:gd name="connsiteX2" fmla="*/ 958471 w 1790270"/>
              <a:gd name="connsiteY2" fmla="*/ 1579050 h 1579050"/>
              <a:gd name="connsiteX3" fmla="*/ 850929 w 1790270"/>
              <a:gd name="connsiteY3" fmla="*/ 1579050 h 1579050"/>
              <a:gd name="connsiteX4" fmla="*/ 843874 w 1790270"/>
              <a:gd name="connsiteY4" fmla="*/ 1567545 h 1579050"/>
              <a:gd name="connsiteX5" fmla="*/ 80656 w 1790270"/>
              <a:gd name="connsiteY5" fmla="*/ 1059944 h 1579050"/>
              <a:gd name="connsiteX6" fmla="*/ 0 w 1790270"/>
              <a:gd name="connsiteY6" fmla="*/ 104771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270" h="1579050">
                <a:moveTo>
                  <a:pt x="129797" y="0"/>
                </a:moveTo>
                <a:cubicBezTo>
                  <a:pt x="817137" y="85153"/>
                  <a:pt x="1428296" y="478663"/>
                  <a:pt x="1790270" y="1069139"/>
                </a:cubicBezTo>
                <a:lnTo>
                  <a:pt x="958471" y="1579050"/>
                </a:lnTo>
                <a:lnTo>
                  <a:pt x="850929" y="1579050"/>
                </a:lnTo>
                <a:lnTo>
                  <a:pt x="843874" y="1567545"/>
                </a:lnTo>
                <a:cubicBezTo>
                  <a:pt x="666939" y="1308239"/>
                  <a:pt x="393468" y="1123486"/>
                  <a:pt x="80656" y="1059944"/>
                </a:cubicBezTo>
                <a:lnTo>
                  <a:pt x="0" y="104771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6C2B4079-2DAF-887D-705D-348C7DCE9B2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6" t="1197" r="3706" b="13522"/>
          <a:stretch>
            <a:fillRect/>
          </a:stretch>
        </p:blipFill>
        <p:spPr>
          <a:xfrm rot="14958747">
            <a:off x="-2178892" y="2135840"/>
            <a:ext cx="1782972" cy="1535063"/>
          </a:xfrm>
          <a:custGeom>
            <a:avLst/>
            <a:gdLst>
              <a:gd name="connsiteX0" fmla="*/ 22286 w 1782972"/>
              <a:gd name="connsiteY0" fmla="*/ 0 h 1535063"/>
              <a:gd name="connsiteX1" fmla="*/ 1782972 w 1782972"/>
              <a:gd name="connsiteY1" fmla="*/ 894545 h 1535063"/>
              <a:gd name="connsiteX2" fmla="*/ 943759 w 1782972"/>
              <a:gd name="connsiteY2" fmla="*/ 1535063 h 1535063"/>
              <a:gd name="connsiteX3" fmla="*/ 921056 w 1782972"/>
              <a:gd name="connsiteY3" fmla="*/ 1503573 h 1535063"/>
              <a:gd name="connsiteX4" fmla="*/ 748456 w 1782972"/>
              <a:gd name="connsiteY4" fmla="*/ 1327644 h 1535063"/>
              <a:gd name="connsiteX5" fmla="*/ 92739 w 1782972"/>
              <a:gd name="connsiteY5" fmla="*/ 1051939 h 1535063"/>
              <a:gd name="connsiteX6" fmla="*/ 0 w 1782972"/>
              <a:gd name="connsiteY6" fmla="*/ 1047075 h 153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972" h="1535063">
                <a:moveTo>
                  <a:pt x="22286" y="0"/>
                </a:moveTo>
                <a:cubicBezTo>
                  <a:pt x="714723" y="14738"/>
                  <a:pt x="1362766" y="343988"/>
                  <a:pt x="1782972" y="894545"/>
                </a:cubicBezTo>
                <a:lnTo>
                  <a:pt x="943759" y="1535063"/>
                </a:lnTo>
                <a:lnTo>
                  <a:pt x="921056" y="1503573"/>
                </a:lnTo>
                <a:cubicBezTo>
                  <a:pt x="870568" y="1440428"/>
                  <a:pt x="813000" y="1381402"/>
                  <a:pt x="748456" y="1327644"/>
                </a:cubicBezTo>
                <a:cubicBezTo>
                  <a:pt x="554826" y="1166371"/>
                  <a:pt x="325917" y="1075411"/>
                  <a:pt x="92739" y="1051939"/>
                </a:cubicBezTo>
                <a:lnTo>
                  <a:pt x="0" y="10470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6BDECFCC-6C81-FDF3-6F20-E7A714BBC4C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6" t="6603" r="23961" b="8647"/>
          <a:stretch>
            <a:fillRect/>
          </a:stretch>
        </p:blipFill>
        <p:spPr>
          <a:xfrm rot="11946189">
            <a:off x="-1799147" y="3621722"/>
            <a:ext cx="1779324" cy="1525484"/>
          </a:xfrm>
          <a:custGeom>
            <a:avLst/>
            <a:gdLst>
              <a:gd name="connsiteX0" fmla="*/ 0 w 1779324"/>
              <a:gd name="connsiteY0" fmla="*/ 0 h 1525484"/>
              <a:gd name="connsiteX1" fmla="*/ 1779324 w 1779324"/>
              <a:gd name="connsiteY1" fmla="*/ 856878 h 1525484"/>
              <a:gd name="connsiteX2" fmla="*/ 940918 w 1779324"/>
              <a:gd name="connsiteY2" fmla="*/ 1525484 h 1525484"/>
              <a:gd name="connsiteX3" fmla="*/ 931724 w 1779324"/>
              <a:gd name="connsiteY3" fmla="*/ 1513189 h 1525484"/>
              <a:gd name="connsiteX4" fmla="*/ 117231 w 1779324"/>
              <a:gd name="connsiteY4" fmla="*/ 1076690 h 1525484"/>
              <a:gd name="connsiteX5" fmla="*/ 0 w 1779324"/>
              <a:gd name="connsiteY5" fmla="*/ 1070770 h 1525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9324" h="1525484">
                <a:moveTo>
                  <a:pt x="0" y="0"/>
                </a:moveTo>
                <a:cubicBezTo>
                  <a:pt x="692595" y="0"/>
                  <a:pt x="1347499" y="315385"/>
                  <a:pt x="1779324" y="856878"/>
                </a:cubicBezTo>
                <a:lnTo>
                  <a:pt x="940918" y="1525484"/>
                </a:lnTo>
                <a:lnTo>
                  <a:pt x="931724" y="1513189"/>
                </a:lnTo>
                <a:cubicBezTo>
                  <a:pt x="733352" y="1272818"/>
                  <a:pt x="444457" y="1109922"/>
                  <a:pt x="117231" y="1076690"/>
                </a:cubicBezTo>
                <a:lnTo>
                  <a:pt x="0" y="107077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C70035B-795D-F264-418E-AB00483DF7BC}"/>
              </a:ext>
            </a:extLst>
          </p:cNvPr>
          <p:cNvSpPr txBox="1"/>
          <p:nvPr/>
        </p:nvSpPr>
        <p:spPr>
          <a:xfrm>
            <a:off x="-174081" y="2600891"/>
            <a:ext cx="1924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TOYOTA LAND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CRUIZER J40</a:t>
            </a:r>
            <a:endParaRPr lang="es-BO" sz="2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D04CC88-4F98-6A0B-C048-CCE752A88981}"/>
              </a:ext>
            </a:extLst>
          </p:cNvPr>
          <p:cNvSpPr txBox="1"/>
          <p:nvPr/>
        </p:nvSpPr>
        <p:spPr>
          <a:xfrm>
            <a:off x="4247610" y="1633259"/>
            <a:ext cx="45798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ESTRIBOS</a:t>
            </a:r>
            <a:endParaRPr lang="es-BO" sz="4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75FD9E5-4E2A-70E4-7DDD-C4F92DA491BC}"/>
              </a:ext>
            </a:extLst>
          </p:cNvPr>
          <p:cNvSpPr txBox="1"/>
          <p:nvPr/>
        </p:nvSpPr>
        <p:spPr>
          <a:xfrm>
            <a:off x="4539179" y="2889795"/>
            <a:ext cx="46961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</a:rPr>
              <a:t>Estribos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Están debajo de las puertas.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Ayudan a subir al vehículo.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Son metálicos.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Soportan peso.</a:t>
            </a:r>
            <a:endParaRPr lang="es-B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500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1F8E39-4FDF-B5D6-6B9F-BF03564F9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305D699C-D42B-6C83-0058-169B4850B55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2CC6AEAB-D7EC-295D-1C99-24325AA56A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2" t="9598" r="23190" b="4223"/>
          <a:stretch>
            <a:fillRect/>
          </a:stretch>
        </p:blipFill>
        <p:spPr>
          <a:xfrm rot="5559506">
            <a:off x="988955" y="3445976"/>
            <a:ext cx="1786495" cy="1551223"/>
          </a:xfrm>
          <a:custGeom>
            <a:avLst/>
            <a:gdLst>
              <a:gd name="connsiteX0" fmla="*/ 46663 w 1786495"/>
              <a:gd name="connsiteY0" fmla="*/ 0 h 1551223"/>
              <a:gd name="connsiteX1" fmla="*/ 1786495 w 1786495"/>
              <a:gd name="connsiteY1" fmla="*/ 934462 h 1551223"/>
              <a:gd name="connsiteX2" fmla="*/ 939013 w 1786495"/>
              <a:gd name="connsiteY2" fmla="*/ 1551223 h 1551223"/>
              <a:gd name="connsiteX3" fmla="*/ 865245 w 1786495"/>
              <a:gd name="connsiteY3" fmla="*/ 1459920 h 1551223"/>
              <a:gd name="connsiteX4" fmla="*/ 33045 w 1786495"/>
              <a:gd name="connsiteY4" fmla="*/ 1058210 h 1551223"/>
              <a:gd name="connsiteX5" fmla="*/ 0 w 1786495"/>
              <a:gd name="connsiteY5" fmla="*/ 1057781 h 1551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6495" h="1551223">
                <a:moveTo>
                  <a:pt x="46663" y="0"/>
                </a:moveTo>
                <a:cubicBezTo>
                  <a:pt x="738584" y="30524"/>
                  <a:pt x="1378953" y="374465"/>
                  <a:pt x="1786495" y="934462"/>
                </a:cubicBezTo>
                <a:lnTo>
                  <a:pt x="939013" y="1551223"/>
                </a:lnTo>
                <a:lnTo>
                  <a:pt x="865245" y="1459920"/>
                </a:lnTo>
                <a:cubicBezTo>
                  <a:pt x="645827" y="1214896"/>
                  <a:pt x="344124" y="1077163"/>
                  <a:pt x="33045" y="1058210"/>
                </a:cubicBezTo>
                <a:lnTo>
                  <a:pt x="0" y="1057781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880B2A87-0659-CC55-4413-8B413E116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 t="8851" b="4251"/>
          <a:stretch>
            <a:fillRect/>
          </a:stretch>
        </p:blipFill>
        <p:spPr>
          <a:xfrm rot="2447663">
            <a:off x="2230091" y="1210662"/>
            <a:ext cx="2457415" cy="2160359"/>
          </a:xfrm>
          <a:custGeom>
            <a:avLst/>
            <a:gdLst>
              <a:gd name="connsiteX0" fmla="*/ 55262 w 1779244"/>
              <a:gd name="connsiteY0" fmla="*/ 0 h 1564166"/>
              <a:gd name="connsiteX1" fmla="*/ 1626072 w 1779244"/>
              <a:gd name="connsiteY1" fmla="*/ 746741 h 1564166"/>
              <a:gd name="connsiteX2" fmla="*/ 1779244 w 1779244"/>
              <a:gd name="connsiteY2" fmla="*/ 936866 h 1564166"/>
              <a:gd name="connsiteX3" fmla="*/ 1779244 w 1779244"/>
              <a:gd name="connsiteY3" fmla="*/ 953884 h 1564166"/>
              <a:gd name="connsiteX4" fmla="*/ 927126 w 1779244"/>
              <a:gd name="connsiteY4" fmla="*/ 1564166 h 1564166"/>
              <a:gd name="connsiteX5" fmla="*/ 876166 w 1779244"/>
              <a:gd name="connsiteY5" fmla="*/ 1497496 h 1564166"/>
              <a:gd name="connsiteX6" fmla="*/ 278282 w 1779244"/>
              <a:gd name="connsiteY6" fmla="*/ 1112123 h 1564166"/>
              <a:gd name="connsiteX7" fmla="*/ 35614 w 1779244"/>
              <a:gd name="connsiteY7" fmla="*/ 1069062 h 1564166"/>
              <a:gd name="connsiteX8" fmla="*/ 0 w 1779244"/>
              <a:gd name="connsiteY8" fmla="*/ 1068194 h 1564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79244" h="1564166">
                <a:moveTo>
                  <a:pt x="55262" y="0"/>
                </a:moveTo>
                <a:cubicBezTo>
                  <a:pt x="660472" y="31309"/>
                  <a:pt x="1224388" y="302272"/>
                  <a:pt x="1626072" y="746741"/>
                </a:cubicBezTo>
                <a:lnTo>
                  <a:pt x="1779244" y="936866"/>
                </a:lnTo>
                <a:lnTo>
                  <a:pt x="1779244" y="953884"/>
                </a:lnTo>
                <a:lnTo>
                  <a:pt x="927126" y="1564166"/>
                </a:lnTo>
                <a:lnTo>
                  <a:pt x="876166" y="1497496"/>
                </a:lnTo>
                <a:cubicBezTo>
                  <a:pt x="725090" y="1318334"/>
                  <a:pt x="520734" y="1180814"/>
                  <a:pt x="278282" y="1112123"/>
                </a:cubicBezTo>
                <a:cubicBezTo>
                  <a:pt x="197464" y="1089225"/>
                  <a:pt x="116239" y="1075059"/>
                  <a:pt x="35614" y="1069062"/>
                </a:cubicBezTo>
                <a:lnTo>
                  <a:pt x="0" y="1068194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0FC2D647-AF55-ACF5-9FA6-2DC8E1B665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93" t="10424" r="10825" b="867"/>
          <a:stretch>
            <a:fillRect/>
          </a:stretch>
        </p:blipFill>
        <p:spPr>
          <a:xfrm rot="20854082">
            <a:off x="189750" y="758432"/>
            <a:ext cx="1791167" cy="1596767"/>
          </a:xfrm>
          <a:custGeom>
            <a:avLst/>
            <a:gdLst>
              <a:gd name="connsiteX0" fmla="*/ 89072 w 1791167"/>
              <a:gd name="connsiteY0" fmla="*/ 0 h 1596767"/>
              <a:gd name="connsiteX1" fmla="*/ 1791167 w 1791167"/>
              <a:gd name="connsiteY1" fmla="*/ 1001551 h 1596767"/>
              <a:gd name="connsiteX2" fmla="*/ 902454 w 1791167"/>
              <a:gd name="connsiteY2" fmla="*/ 1596767 h 1596767"/>
              <a:gd name="connsiteX3" fmla="*/ 853376 w 1791167"/>
              <a:gd name="connsiteY3" fmla="*/ 1527643 h 1596767"/>
              <a:gd name="connsiteX4" fmla="*/ 56576 w 1791167"/>
              <a:gd name="connsiteY4" fmla="*/ 1074576 h 1596767"/>
              <a:gd name="connsiteX5" fmla="*/ 0 w 1791167"/>
              <a:gd name="connsiteY5" fmla="*/ 1069859 h 15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1167" h="1596767">
                <a:moveTo>
                  <a:pt x="89072" y="0"/>
                </a:moveTo>
                <a:cubicBezTo>
                  <a:pt x="779278" y="57464"/>
                  <a:pt x="1405758" y="426097"/>
                  <a:pt x="1791167" y="1001551"/>
                </a:cubicBezTo>
                <a:lnTo>
                  <a:pt x="902454" y="1596767"/>
                </a:lnTo>
                <a:lnTo>
                  <a:pt x="853376" y="1527643"/>
                </a:lnTo>
                <a:cubicBezTo>
                  <a:pt x="655837" y="1276909"/>
                  <a:pt x="367770" y="1115861"/>
                  <a:pt x="56576" y="1074576"/>
                </a:cubicBezTo>
                <a:lnTo>
                  <a:pt x="0" y="1069859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1" name="Imagen 50">
            <a:extLst>
              <a:ext uri="{FF2B5EF4-FFF2-40B4-BE49-F238E27FC236}">
                <a16:creationId xmlns:a16="http://schemas.microsoft.com/office/drawing/2014/main" id="{3FA45850-6065-C7DA-D500-81DCD74F93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2179" r="872" b="10054"/>
          <a:stretch>
            <a:fillRect/>
          </a:stretch>
        </p:blipFill>
        <p:spPr>
          <a:xfrm rot="17854715">
            <a:off x="-1331916" y="875529"/>
            <a:ext cx="1788633" cy="1579817"/>
          </a:xfrm>
          <a:custGeom>
            <a:avLst/>
            <a:gdLst>
              <a:gd name="connsiteX0" fmla="*/ 61976 w 1788633"/>
              <a:gd name="connsiteY0" fmla="*/ 0 h 1579817"/>
              <a:gd name="connsiteX1" fmla="*/ 1788633 w 1788633"/>
              <a:gd name="connsiteY1" fmla="*/ 958484 h 1579817"/>
              <a:gd name="connsiteX2" fmla="*/ 909511 w 1788633"/>
              <a:gd name="connsiteY2" fmla="*/ 1579817 h 1579817"/>
              <a:gd name="connsiteX3" fmla="*/ 876567 w 1788633"/>
              <a:gd name="connsiteY3" fmla="*/ 1528051 h 1579817"/>
              <a:gd name="connsiteX4" fmla="*/ 508882 w 1788633"/>
              <a:gd name="connsiteY4" fmla="*/ 1214591 h 1579817"/>
              <a:gd name="connsiteX5" fmla="*/ 48384 w 1788633"/>
              <a:gd name="connsiteY5" fmla="*/ 1068332 h 1579817"/>
              <a:gd name="connsiteX6" fmla="*/ 0 w 1788633"/>
              <a:gd name="connsiteY6" fmla="*/ 1067875 h 157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8633" h="1579817">
                <a:moveTo>
                  <a:pt x="61976" y="0"/>
                </a:moveTo>
                <a:cubicBezTo>
                  <a:pt x="753388" y="40127"/>
                  <a:pt x="1388903" y="392908"/>
                  <a:pt x="1788633" y="958484"/>
                </a:cubicBezTo>
                <a:lnTo>
                  <a:pt x="909511" y="1579817"/>
                </a:lnTo>
                <a:lnTo>
                  <a:pt x="876567" y="1528051"/>
                </a:lnTo>
                <a:cubicBezTo>
                  <a:pt x="779174" y="1403569"/>
                  <a:pt x="655766" y="1296126"/>
                  <a:pt x="508882" y="1214591"/>
                </a:cubicBezTo>
                <a:cubicBezTo>
                  <a:pt x="361997" y="1133056"/>
                  <a:pt x="205541" y="1085149"/>
                  <a:pt x="48384" y="1068332"/>
                </a:cubicBezTo>
                <a:lnTo>
                  <a:pt x="0" y="10678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9" name="Imagen 48">
            <a:extLst>
              <a:ext uri="{FF2B5EF4-FFF2-40B4-BE49-F238E27FC236}">
                <a16:creationId xmlns:a16="http://schemas.microsoft.com/office/drawing/2014/main" id="{F3BDDFD2-F31F-9B97-6710-0DEE0C5D41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" t="12275" r="25969"/>
          <a:stretch>
            <a:fillRect/>
          </a:stretch>
        </p:blipFill>
        <p:spPr>
          <a:xfrm rot="14544473">
            <a:off x="-2251473" y="2170865"/>
            <a:ext cx="1790270" cy="1579050"/>
          </a:xfrm>
          <a:custGeom>
            <a:avLst/>
            <a:gdLst>
              <a:gd name="connsiteX0" fmla="*/ 129797 w 1790270"/>
              <a:gd name="connsiteY0" fmla="*/ 0 h 1579050"/>
              <a:gd name="connsiteX1" fmla="*/ 1790270 w 1790270"/>
              <a:gd name="connsiteY1" fmla="*/ 1069139 h 1579050"/>
              <a:gd name="connsiteX2" fmla="*/ 958471 w 1790270"/>
              <a:gd name="connsiteY2" fmla="*/ 1579050 h 1579050"/>
              <a:gd name="connsiteX3" fmla="*/ 850929 w 1790270"/>
              <a:gd name="connsiteY3" fmla="*/ 1579050 h 1579050"/>
              <a:gd name="connsiteX4" fmla="*/ 843874 w 1790270"/>
              <a:gd name="connsiteY4" fmla="*/ 1567545 h 1579050"/>
              <a:gd name="connsiteX5" fmla="*/ 80656 w 1790270"/>
              <a:gd name="connsiteY5" fmla="*/ 1059944 h 1579050"/>
              <a:gd name="connsiteX6" fmla="*/ 0 w 1790270"/>
              <a:gd name="connsiteY6" fmla="*/ 1047710 h 157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0270" h="1579050">
                <a:moveTo>
                  <a:pt x="129797" y="0"/>
                </a:moveTo>
                <a:cubicBezTo>
                  <a:pt x="817137" y="85153"/>
                  <a:pt x="1428296" y="478663"/>
                  <a:pt x="1790270" y="1069139"/>
                </a:cubicBezTo>
                <a:lnTo>
                  <a:pt x="958471" y="1579050"/>
                </a:lnTo>
                <a:lnTo>
                  <a:pt x="850929" y="1579050"/>
                </a:lnTo>
                <a:lnTo>
                  <a:pt x="843874" y="1567545"/>
                </a:lnTo>
                <a:cubicBezTo>
                  <a:pt x="666939" y="1308239"/>
                  <a:pt x="393468" y="1123486"/>
                  <a:pt x="80656" y="1059944"/>
                </a:cubicBezTo>
                <a:lnTo>
                  <a:pt x="0" y="104771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97A5CBAA-AF3B-BE7B-E27C-B0C6AD4B984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16" t="1197" r="3706" b="13522"/>
          <a:stretch>
            <a:fillRect/>
          </a:stretch>
        </p:blipFill>
        <p:spPr>
          <a:xfrm rot="11809335">
            <a:off x="-1776492" y="3616418"/>
            <a:ext cx="1782972" cy="1535063"/>
          </a:xfrm>
          <a:custGeom>
            <a:avLst/>
            <a:gdLst>
              <a:gd name="connsiteX0" fmla="*/ 22286 w 1782972"/>
              <a:gd name="connsiteY0" fmla="*/ 0 h 1535063"/>
              <a:gd name="connsiteX1" fmla="*/ 1782972 w 1782972"/>
              <a:gd name="connsiteY1" fmla="*/ 894545 h 1535063"/>
              <a:gd name="connsiteX2" fmla="*/ 943759 w 1782972"/>
              <a:gd name="connsiteY2" fmla="*/ 1535063 h 1535063"/>
              <a:gd name="connsiteX3" fmla="*/ 921056 w 1782972"/>
              <a:gd name="connsiteY3" fmla="*/ 1503573 h 1535063"/>
              <a:gd name="connsiteX4" fmla="*/ 748456 w 1782972"/>
              <a:gd name="connsiteY4" fmla="*/ 1327644 h 1535063"/>
              <a:gd name="connsiteX5" fmla="*/ 92739 w 1782972"/>
              <a:gd name="connsiteY5" fmla="*/ 1051939 h 1535063"/>
              <a:gd name="connsiteX6" fmla="*/ 0 w 1782972"/>
              <a:gd name="connsiteY6" fmla="*/ 1047075 h 153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2972" h="1535063">
                <a:moveTo>
                  <a:pt x="22286" y="0"/>
                </a:moveTo>
                <a:cubicBezTo>
                  <a:pt x="714723" y="14738"/>
                  <a:pt x="1362766" y="343988"/>
                  <a:pt x="1782972" y="894545"/>
                </a:cubicBezTo>
                <a:lnTo>
                  <a:pt x="943759" y="1535063"/>
                </a:lnTo>
                <a:lnTo>
                  <a:pt x="921056" y="1503573"/>
                </a:lnTo>
                <a:cubicBezTo>
                  <a:pt x="870568" y="1440428"/>
                  <a:pt x="813000" y="1381402"/>
                  <a:pt x="748456" y="1327644"/>
                </a:cubicBezTo>
                <a:cubicBezTo>
                  <a:pt x="554826" y="1166371"/>
                  <a:pt x="325917" y="1075411"/>
                  <a:pt x="92739" y="1051939"/>
                </a:cubicBezTo>
                <a:lnTo>
                  <a:pt x="0" y="1047075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5" name="Imagen 44">
            <a:extLst>
              <a:ext uri="{FF2B5EF4-FFF2-40B4-BE49-F238E27FC236}">
                <a16:creationId xmlns:a16="http://schemas.microsoft.com/office/drawing/2014/main" id="{B9D04B66-5F91-FDF8-1F96-445A3467E6F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6" t="6603" r="23961" b="8647"/>
          <a:stretch>
            <a:fillRect/>
          </a:stretch>
        </p:blipFill>
        <p:spPr>
          <a:xfrm rot="8796777">
            <a:off x="-369677" y="4223254"/>
            <a:ext cx="1779324" cy="1525484"/>
          </a:xfrm>
          <a:custGeom>
            <a:avLst/>
            <a:gdLst>
              <a:gd name="connsiteX0" fmla="*/ 0 w 1779324"/>
              <a:gd name="connsiteY0" fmla="*/ 0 h 1525484"/>
              <a:gd name="connsiteX1" fmla="*/ 1779324 w 1779324"/>
              <a:gd name="connsiteY1" fmla="*/ 856878 h 1525484"/>
              <a:gd name="connsiteX2" fmla="*/ 940918 w 1779324"/>
              <a:gd name="connsiteY2" fmla="*/ 1525484 h 1525484"/>
              <a:gd name="connsiteX3" fmla="*/ 931724 w 1779324"/>
              <a:gd name="connsiteY3" fmla="*/ 1513189 h 1525484"/>
              <a:gd name="connsiteX4" fmla="*/ 117231 w 1779324"/>
              <a:gd name="connsiteY4" fmla="*/ 1076690 h 1525484"/>
              <a:gd name="connsiteX5" fmla="*/ 0 w 1779324"/>
              <a:gd name="connsiteY5" fmla="*/ 1070770 h 1525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9324" h="1525484">
                <a:moveTo>
                  <a:pt x="0" y="0"/>
                </a:moveTo>
                <a:cubicBezTo>
                  <a:pt x="692595" y="0"/>
                  <a:pt x="1347499" y="315385"/>
                  <a:pt x="1779324" y="856878"/>
                </a:cubicBezTo>
                <a:lnTo>
                  <a:pt x="940918" y="1525484"/>
                </a:lnTo>
                <a:lnTo>
                  <a:pt x="931724" y="1513189"/>
                </a:lnTo>
                <a:cubicBezTo>
                  <a:pt x="733352" y="1272818"/>
                  <a:pt x="444457" y="1109922"/>
                  <a:pt x="117231" y="1076690"/>
                </a:cubicBezTo>
                <a:lnTo>
                  <a:pt x="0" y="1070770"/>
                </a:lnTo>
                <a:close/>
              </a:path>
            </a:pathLst>
          </a:cu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0C20FB1-767F-28EB-4CB4-5135227B5162}"/>
              </a:ext>
            </a:extLst>
          </p:cNvPr>
          <p:cNvSpPr txBox="1"/>
          <p:nvPr/>
        </p:nvSpPr>
        <p:spPr>
          <a:xfrm>
            <a:off x="-174081" y="2600891"/>
            <a:ext cx="19246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TOYOTA LAND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CRUIZER J40</a:t>
            </a:r>
            <a:endParaRPr lang="es-BO" sz="2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F889D82-450F-4094-CDC7-1A3AECDBF7E4}"/>
              </a:ext>
            </a:extLst>
          </p:cNvPr>
          <p:cNvSpPr txBox="1"/>
          <p:nvPr/>
        </p:nvSpPr>
        <p:spPr>
          <a:xfrm>
            <a:off x="4247610" y="1633259"/>
            <a:ext cx="4579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  <a:latin typeface="Bodoni MT Black" panose="02070A03080606020203" pitchFamily="18" charset="0"/>
              </a:rPr>
              <a:t>VENTANAS Y PARABRISA</a:t>
            </a:r>
            <a:endParaRPr lang="es-BO" sz="4000" b="1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9493E3B-ED50-4B8B-35A6-EF1094D5A2A6}"/>
              </a:ext>
            </a:extLst>
          </p:cNvPr>
          <p:cNvSpPr txBox="1"/>
          <p:nvPr/>
        </p:nvSpPr>
        <p:spPr>
          <a:xfrm>
            <a:off x="4539179" y="2889795"/>
            <a:ext cx="46961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</a:rPr>
              <a:t>Ventanas y parabrisas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El parabrisas está adelante.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Tiene limpiaparabrisas.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Las ventanas laterales se pueden abrir.</a:t>
            </a:r>
          </a:p>
          <a:p>
            <a:pPr algn="ctr"/>
            <a:r>
              <a:rPr lang="es-ES" sz="2000" dirty="0">
                <a:solidFill>
                  <a:schemeClr val="bg1"/>
                </a:solidFill>
              </a:rPr>
              <a:t>Permiten visibilidad y ventilación.</a:t>
            </a:r>
            <a:endParaRPr lang="es-B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287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193</Words>
  <Application>Microsoft Office PowerPoint</Application>
  <PresentationFormat>Panorámica</PresentationFormat>
  <Paragraphs>60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Bodoni MT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ramiro mamani quispe</dc:creator>
  <cp:lastModifiedBy>ramiro mamani quispe</cp:lastModifiedBy>
  <cp:revision>2</cp:revision>
  <dcterms:created xsi:type="dcterms:W3CDTF">2026-03-01T19:47:34Z</dcterms:created>
  <dcterms:modified xsi:type="dcterms:W3CDTF">2026-03-02T07:13:32Z</dcterms:modified>
</cp:coreProperties>
</file>