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8" r:id="rId2"/>
    <p:sldId id="303" r:id="rId3"/>
    <p:sldId id="307" r:id="rId4"/>
    <p:sldId id="301" r:id="rId5"/>
    <p:sldId id="304" r:id="rId6"/>
    <p:sldId id="305" r:id="rId7"/>
    <p:sldId id="306" r:id="rId8"/>
    <p:sldId id="308" r:id="rId9"/>
    <p:sldId id="309" r:id="rId10"/>
    <p:sldId id="310" r:id="rId11"/>
    <p:sldId id="311" r:id="rId12"/>
    <p:sldId id="312" r:id="rId13"/>
    <p:sldId id="313" r:id="rId14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97164B71-2B26-4F07-BCE8-D2DAEE726A2B}">
          <p14:sldIdLst>
            <p14:sldId id="258"/>
          </p14:sldIdLst>
        </p14:section>
        <p14:section name="Sección sin título" id="{990B24CC-911A-4C00-B99F-69B9E061D9BE}">
          <p14:sldIdLst>
            <p14:sldId id="303"/>
            <p14:sldId id="307"/>
            <p14:sldId id="301"/>
            <p14:sldId id="304"/>
            <p14:sldId id="305"/>
            <p14:sldId id="306"/>
            <p14:sldId id="308"/>
            <p14:sldId id="309"/>
            <p14:sldId id="310"/>
            <p14:sldId id="311"/>
            <p14:sldId id="312"/>
            <p14:sldId id="31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088D"/>
    <a:srgbClr val="FF0300"/>
    <a:srgbClr val="FF5100"/>
    <a:srgbClr val="00487E"/>
    <a:srgbClr val="FF0000"/>
    <a:srgbClr val="F9F9F9"/>
    <a:srgbClr val="27A9DD"/>
    <a:srgbClr val="63BC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38" autoAdjust="0"/>
    <p:restoredTop sz="92420" autoAdjust="0"/>
  </p:normalViewPr>
  <p:slideViewPr>
    <p:cSldViewPr snapToGrid="0">
      <p:cViewPr varScale="1">
        <p:scale>
          <a:sx n="108" d="100"/>
          <a:sy n="108" d="100"/>
        </p:scale>
        <p:origin x="48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DB3598-59C9-41FC-8779-0445CF833F17}" type="datetimeFigureOut">
              <a:rPr lang="es-MX" smtClean="0"/>
              <a:t>27/03/2026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C8CFF8-7FCD-4745-865B-E963A574562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81710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/>
              <a:t>www.youtube.com/elprofevictor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57D52-8E07-4F3F-9B72-47B0B45B895A}" type="slidenum">
              <a:rPr lang="es-MX" smtClean="0"/>
              <a:t>2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387962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8CFF8-7FCD-4745-865B-E963A574562D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81532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8CFF8-7FCD-4745-865B-E963A574562D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74604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8CFF8-7FCD-4745-865B-E963A574562D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75809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8CFF8-7FCD-4745-865B-E963A574562D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35963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8CFF8-7FCD-4745-865B-E963A574562D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56768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8CFF8-7FCD-4745-865B-E963A574562D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06283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8CFF8-7FCD-4745-865B-E963A574562D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02855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8CFF8-7FCD-4745-865B-E963A574562D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54378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8CFF8-7FCD-4745-865B-E963A574562D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18864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8CFF8-7FCD-4745-865B-E963A574562D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38321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8CFF8-7FCD-4745-865B-E963A574562D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40762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53F0F-39A4-4F0A-B71A-6427FCB977F6}" type="datetimeFigureOut">
              <a:rPr lang="es-MX" smtClean="0"/>
              <a:t>27/03/2026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83288-58BA-40E7-8DFC-013CC340A6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20919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53F0F-39A4-4F0A-B71A-6427FCB977F6}" type="datetimeFigureOut">
              <a:rPr lang="es-MX" smtClean="0"/>
              <a:t>27/03/2026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83288-58BA-40E7-8DFC-013CC340A6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82860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53F0F-39A4-4F0A-B71A-6427FCB977F6}" type="datetimeFigureOut">
              <a:rPr lang="es-MX" smtClean="0"/>
              <a:t>27/03/2026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83288-58BA-40E7-8DFC-013CC340A6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0291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53F0F-39A4-4F0A-B71A-6427FCB977F6}" type="datetimeFigureOut">
              <a:rPr lang="es-MX" smtClean="0"/>
              <a:t>27/03/2026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83288-58BA-40E7-8DFC-013CC340A6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3259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53F0F-39A4-4F0A-B71A-6427FCB977F6}" type="datetimeFigureOut">
              <a:rPr lang="es-MX" smtClean="0"/>
              <a:t>27/03/2026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83288-58BA-40E7-8DFC-013CC340A6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72667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53F0F-39A4-4F0A-B71A-6427FCB977F6}" type="datetimeFigureOut">
              <a:rPr lang="es-MX" smtClean="0"/>
              <a:t>27/03/2026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83288-58BA-40E7-8DFC-013CC340A6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15278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53F0F-39A4-4F0A-B71A-6427FCB977F6}" type="datetimeFigureOut">
              <a:rPr lang="es-MX" smtClean="0"/>
              <a:t>27/03/2026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83288-58BA-40E7-8DFC-013CC340A6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62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53F0F-39A4-4F0A-B71A-6427FCB977F6}" type="datetimeFigureOut">
              <a:rPr lang="es-MX" smtClean="0"/>
              <a:t>27/03/2026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83288-58BA-40E7-8DFC-013CC340A6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51391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53F0F-39A4-4F0A-B71A-6427FCB977F6}" type="datetimeFigureOut">
              <a:rPr lang="es-MX" smtClean="0"/>
              <a:t>27/03/2026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83288-58BA-40E7-8DFC-013CC340A6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7204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53F0F-39A4-4F0A-B71A-6427FCB977F6}" type="datetimeFigureOut">
              <a:rPr lang="es-MX" smtClean="0"/>
              <a:t>27/03/2026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83288-58BA-40E7-8DFC-013CC340A6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19963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53F0F-39A4-4F0A-B71A-6427FCB977F6}" type="datetimeFigureOut">
              <a:rPr lang="es-MX" smtClean="0"/>
              <a:t>27/03/2026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83288-58BA-40E7-8DFC-013CC340A6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53399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2060"/>
            </a:gs>
            <a:gs pos="100000">
              <a:schemeClr val="tx1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53F0F-39A4-4F0A-B71A-6427FCB977F6}" type="datetimeFigureOut">
              <a:rPr lang="es-MX" smtClean="0"/>
              <a:t>27/03/2026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83288-58BA-40E7-8DFC-013CC340A6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724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4.jpeg"/><Relationship Id="rId4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5.jpeg"/><Relationship Id="rId4" Type="http://schemas.openxmlformats.org/officeDocument/2006/relationships/audio" Target="../media/audio4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6.jpeg"/><Relationship Id="rId4" Type="http://schemas.openxmlformats.org/officeDocument/2006/relationships/audio" Target="../media/audio4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5.jpeg"/><Relationship Id="rId4" Type="http://schemas.openxmlformats.org/officeDocument/2006/relationships/audio" Target="../media/audio4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6.jpeg"/><Relationship Id="rId18" Type="http://schemas.openxmlformats.org/officeDocument/2006/relationships/slide" Target="slide13.xml"/><Relationship Id="rId3" Type="http://schemas.openxmlformats.org/officeDocument/2006/relationships/audio" Target="../media/audio1.wav"/><Relationship Id="rId7" Type="http://schemas.openxmlformats.org/officeDocument/2006/relationships/slide" Target="slide6.xml"/><Relationship Id="rId12" Type="http://schemas.openxmlformats.org/officeDocument/2006/relationships/image" Target="../media/image5.png"/><Relationship Id="rId17" Type="http://schemas.openxmlformats.org/officeDocument/2006/relationships/slide" Target="slide12.xml"/><Relationship Id="rId2" Type="http://schemas.openxmlformats.org/officeDocument/2006/relationships/notesSlide" Target="../notesSlides/notesSlide1.xml"/><Relationship Id="rId16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slide" Target="slide3.xml"/><Relationship Id="rId5" Type="http://schemas.openxmlformats.org/officeDocument/2006/relationships/image" Target="../media/image4.jpeg"/><Relationship Id="rId15" Type="http://schemas.openxmlformats.org/officeDocument/2006/relationships/slide" Target="slide10.xml"/><Relationship Id="rId10" Type="http://schemas.openxmlformats.org/officeDocument/2006/relationships/slide" Target="slide8.xml"/><Relationship Id="rId4" Type="http://schemas.openxmlformats.org/officeDocument/2006/relationships/audio" Target="../media/audio2.wav"/><Relationship Id="rId9" Type="http://schemas.openxmlformats.org/officeDocument/2006/relationships/slide" Target="slide4.xml"/><Relationship Id="rId14" Type="http://schemas.openxmlformats.org/officeDocument/2006/relationships/slide" Target="slide9.xml"/><Relationship Id="rId27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audio" Target="../media/audio4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9.jpg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jpg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1.jpg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2.jpg"/><Relationship Id="rId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3.jpg"/><Relationship Id="rId4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4.jpeg"/><Relationship Id="rId4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>
            <a:extLst>
              <a:ext uri="{FF2B5EF4-FFF2-40B4-BE49-F238E27FC236}">
                <a16:creationId xmlns:a16="http://schemas.microsoft.com/office/drawing/2014/main" id="{B0A39EB1-0E57-45A6-BFBA-6DE289229E47}"/>
              </a:ext>
            </a:extLst>
          </p:cNvPr>
          <p:cNvSpPr/>
          <p:nvPr/>
        </p:nvSpPr>
        <p:spPr>
          <a:xfrm>
            <a:off x="6660487" y="1358998"/>
            <a:ext cx="6017894" cy="144655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i="1" cap="none" spc="0" dirty="0">
                <a:ln w="12700">
                  <a:solidFill>
                    <a:srgbClr val="7030A0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glow rad="101600">
                    <a:srgbClr val="7030A0">
                      <a:alpha val="60000"/>
                    </a:srgb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DICEN…</a:t>
            </a:r>
          </a:p>
        </p:txBody>
      </p:sp>
      <p:pic>
        <p:nvPicPr>
          <p:cNvPr id="14" name="Picture 12" descr="número 100 oro 3d 9313586 PNG">
            <a:extLst>
              <a:ext uri="{FF2B5EF4-FFF2-40B4-BE49-F238E27FC236}">
                <a16:creationId xmlns:a16="http://schemas.microsoft.com/office/drawing/2014/main" id="{695AF019-2F79-4B15-A177-7CB9E4E72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46" y="515572"/>
            <a:ext cx="5084027" cy="228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995B8F5-282D-4B65-8728-E62AE2F800D0}"/>
              </a:ext>
            </a:extLst>
          </p:cNvPr>
          <p:cNvSpPr/>
          <p:nvPr/>
        </p:nvSpPr>
        <p:spPr>
          <a:xfrm>
            <a:off x="4900068" y="435668"/>
            <a:ext cx="698572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i="1" dirty="0">
                <a:ln w="12700">
                  <a:solidFill>
                    <a:srgbClr val="7030A0"/>
                  </a:solidFill>
                  <a:prstDash val="solid"/>
                </a:ln>
                <a:effectLst>
                  <a:glow rad="101600">
                    <a:srgbClr val="7030A0">
                      <a:alpha val="60000"/>
                    </a:srgb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UNIVERSITARIOS</a:t>
            </a:r>
            <a:endParaRPr lang="en-US" sz="5400" b="1" i="1" cap="none" spc="0" dirty="0">
              <a:ln w="12700">
                <a:solidFill>
                  <a:srgbClr val="7030A0"/>
                </a:solidFill>
                <a:prstDash val="solid"/>
              </a:ln>
              <a:effectLst>
                <a:glow rad="101600">
                  <a:srgbClr val="7030A0">
                    <a:alpha val="60000"/>
                  </a:srgbClr>
                </a:glow>
                <a:innerShdw blurRad="177800">
                  <a:schemeClr val="accent3">
                    <a:lumMod val="50000"/>
                  </a:schemeClr>
                </a:inn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E5DDB66-D781-3950-2154-A5918EF4E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893" y="3497387"/>
            <a:ext cx="6660487" cy="200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737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l origen de nombres de la informática que nunca hubieras imaginado |  Computer Hoy">
            <a:extLst>
              <a:ext uri="{FF2B5EF4-FFF2-40B4-BE49-F238E27FC236}">
                <a16:creationId xmlns:a16="http://schemas.microsoft.com/office/drawing/2014/main" id="{8AAB6E4D-1D59-5A9A-7534-F2296A6BD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10" y="0"/>
            <a:ext cx="122026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ángulo: esquinas redondeadas 46">
            <a:extLst>
              <a:ext uri="{FF2B5EF4-FFF2-40B4-BE49-F238E27FC236}">
                <a16:creationId xmlns:a16="http://schemas.microsoft.com/office/drawing/2014/main" id="{CDA93EA3-D5C1-4ECE-9C02-72D724109267}"/>
              </a:ext>
            </a:extLst>
          </p:cNvPr>
          <p:cNvSpPr/>
          <p:nvPr/>
        </p:nvSpPr>
        <p:spPr>
          <a:xfrm>
            <a:off x="9047876" y="4923793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53" name="Rectángulo: esquinas redondeadas 52">
            <a:extLst>
              <a:ext uri="{FF2B5EF4-FFF2-40B4-BE49-F238E27FC236}">
                <a16:creationId xmlns:a16="http://schemas.microsoft.com/office/drawing/2014/main" id="{3F624475-57F9-4B67-BA2B-0610958B0B08}"/>
              </a:ext>
            </a:extLst>
          </p:cNvPr>
          <p:cNvSpPr/>
          <p:nvPr/>
        </p:nvSpPr>
        <p:spPr>
          <a:xfrm>
            <a:off x="3345465" y="4928310"/>
            <a:ext cx="5458691" cy="59945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51" name="Rectángulo: esquinas redondeadas 50">
            <a:extLst>
              <a:ext uri="{FF2B5EF4-FFF2-40B4-BE49-F238E27FC236}">
                <a16:creationId xmlns:a16="http://schemas.microsoft.com/office/drawing/2014/main" id="{6AE178FF-250F-4609-82BC-650A2A609212}"/>
              </a:ext>
            </a:extLst>
          </p:cNvPr>
          <p:cNvSpPr/>
          <p:nvPr/>
        </p:nvSpPr>
        <p:spPr>
          <a:xfrm>
            <a:off x="3324902" y="4158898"/>
            <a:ext cx="5458691" cy="59945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50" name="Rectángulo: esquinas redondeadas 49">
            <a:extLst>
              <a:ext uri="{FF2B5EF4-FFF2-40B4-BE49-F238E27FC236}">
                <a16:creationId xmlns:a16="http://schemas.microsoft.com/office/drawing/2014/main" id="{63DBC000-DEAC-44AF-8C23-75CF8E212A40}"/>
              </a:ext>
            </a:extLst>
          </p:cNvPr>
          <p:cNvSpPr/>
          <p:nvPr/>
        </p:nvSpPr>
        <p:spPr>
          <a:xfrm>
            <a:off x="3317971" y="3371495"/>
            <a:ext cx="5486185" cy="59945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49" name="Rectángulo: esquinas redondeadas 48">
            <a:extLst>
              <a:ext uri="{FF2B5EF4-FFF2-40B4-BE49-F238E27FC236}">
                <a16:creationId xmlns:a16="http://schemas.microsoft.com/office/drawing/2014/main" id="{81F0CFC1-3E17-4CC8-B3D7-A2146109C5AE}"/>
              </a:ext>
            </a:extLst>
          </p:cNvPr>
          <p:cNvSpPr/>
          <p:nvPr/>
        </p:nvSpPr>
        <p:spPr>
          <a:xfrm>
            <a:off x="3315376" y="2639329"/>
            <a:ext cx="5509401" cy="59945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44" name="Rectángulo: esquinas redondeadas 43">
            <a:extLst>
              <a:ext uri="{FF2B5EF4-FFF2-40B4-BE49-F238E27FC236}">
                <a16:creationId xmlns:a16="http://schemas.microsoft.com/office/drawing/2014/main" id="{B53EE5B7-A7EF-4BE9-A356-19F252011E70}"/>
              </a:ext>
            </a:extLst>
          </p:cNvPr>
          <p:cNvSpPr/>
          <p:nvPr/>
        </p:nvSpPr>
        <p:spPr>
          <a:xfrm>
            <a:off x="9028870" y="4151076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45" name="Rectángulo: esquinas redondeadas 44">
            <a:extLst>
              <a:ext uri="{FF2B5EF4-FFF2-40B4-BE49-F238E27FC236}">
                <a16:creationId xmlns:a16="http://schemas.microsoft.com/office/drawing/2014/main" id="{A4CEE555-94FB-4618-ABAA-23E8B780367C}"/>
              </a:ext>
            </a:extLst>
          </p:cNvPr>
          <p:cNvSpPr/>
          <p:nvPr/>
        </p:nvSpPr>
        <p:spPr>
          <a:xfrm>
            <a:off x="9028870" y="1871290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46" name="Rectángulo: esquinas redondeadas 45">
            <a:extLst>
              <a:ext uri="{FF2B5EF4-FFF2-40B4-BE49-F238E27FC236}">
                <a16:creationId xmlns:a16="http://schemas.microsoft.com/office/drawing/2014/main" id="{961D580A-2702-43CD-A1EE-2B332F3B185D}"/>
              </a:ext>
            </a:extLst>
          </p:cNvPr>
          <p:cNvSpPr/>
          <p:nvPr/>
        </p:nvSpPr>
        <p:spPr>
          <a:xfrm>
            <a:off x="9033923" y="2618737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48" name="Rectángulo: esquinas redondeadas 47">
            <a:extLst>
              <a:ext uri="{FF2B5EF4-FFF2-40B4-BE49-F238E27FC236}">
                <a16:creationId xmlns:a16="http://schemas.microsoft.com/office/drawing/2014/main" id="{5B459B66-7C01-4574-A310-38FDDD330E46}"/>
              </a:ext>
            </a:extLst>
          </p:cNvPr>
          <p:cNvSpPr/>
          <p:nvPr/>
        </p:nvSpPr>
        <p:spPr>
          <a:xfrm>
            <a:off x="9028870" y="3370315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C755BF8C-A8E3-4CB4-81B8-AF1870B61ED0}"/>
              </a:ext>
            </a:extLst>
          </p:cNvPr>
          <p:cNvSpPr/>
          <p:nvPr/>
        </p:nvSpPr>
        <p:spPr>
          <a:xfrm>
            <a:off x="3294755" y="1884430"/>
            <a:ext cx="5509401" cy="59945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pic>
        <p:nvPicPr>
          <p:cNvPr id="24" name="BOTÓN 2S" descr="http://1.bp.blogspot.com/-1gM3HhQ6oCQ/Uv6ih-kWQFI/AAAAAAAAeQo/EERxJw0_3p0/s1600/Fondos+de+Pantalla+Gratis+Abstractos+%2528218%2529.Jpg">
            <a:extLst>
              <a:ext uri="{FF2B5EF4-FFF2-40B4-BE49-F238E27FC236}">
                <a16:creationId xmlns:a16="http://schemas.microsoft.com/office/drawing/2014/main" id="{21C8B1F5-5389-451F-9063-A598C0E49C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281" r="85128"/>
          <a:stretch/>
        </p:blipFill>
        <p:spPr bwMode="auto">
          <a:xfrm rot="5400000">
            <a:off x="10653548" y="4090129"/>
            <a:ext cx="1110561" cy="1081204"/>
          </a:xfrm>
          <a:prstGeom prst="rect">
            <a:avLst/>
          </a:prstGeom>
          <a:ln w="76200" cap="sq">
            <a:solidFill>
              <a:schemeClr val="bg2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BOTÓN 1S" descr="http://1.bp.blogspot.com/-1gM3HhQ6oCQ/Uv6ih-kWQFI/AAAAAAAAeQo/EERxJw0_3p0/s1600/Fondos+de+Pantalla+Gratis+Abstractos+%2528218%2529.Jpg">
            <a:extLst>
              <a:ext uri="{FF2B5EF4-FFF2-40B4-BE49-F238E27FC236}">
                <a16:creationId xmlns:a16="http://schemas.microsoft.com/office/drawing/2014/main" id="{E1544B5A-05AE-4101-9CA0-AB3675F0A2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281" r="85128"/>
          <a:stretch/>
        </p:blipFill>
        <p:spPr bwMode="auto">
          <a:xfrm rot="5400000">
            <a:off x="10631389" y="2317603"/>
            <a:ext cx="1124748" cy="1081204"/>
          </a:xfrm>
          <a:prstGeom prst="rect">
            <a:avLst/>
          </a:prstGeom>
          <a:ln w="76200" cap="sq">
            <a:solidFill>
              <a:schemeClr val="bg2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DA93C5B-4357-4412-BE90-48943DB19D31}"/>
              </a:ext>
            </a:extLst>
          </p:cNvPr>
          <p:cNvSpPr/>
          <p:nvPr/>
        </p:nvSpPr>
        <p:spPr>
          <a:xfrm>
            <a:off x="1858682" y="1541258"/>
            <a:ext cx="8520188" cy="4259931"/>
          </a:xfrm>
          <a:prstGeom prst="roundRect">
            <a:avLst>
              <a:gd name="adj" fmla="val 10249"/>
            </a:avLst>
          </a:prstGeom>
          <a:noFill/>
          <a:ln w="171450" cmpd="sng">
            <a:solidFill>
              <a:srgbClr val="0070C0">
                <a:alpha val="9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9A7E3C-F5D2-42C7-96B3-6927B35E2244}"/>
              </a:ext>
            </a:extLst>
          </p:cNvPr>
          <p:cNvSpPr/>
          <p:nvPr/>
        </p:nvSpPr>
        <p:spPr>
          <a:xfrm>
            <a:off x="3592389" y="6099618"/>
            <a:ext cx="560439" cy="560439"/>
          </a:xfrm>
          <a:prstGeom prst="roundRect">
            <a:avLst/>
          </a:prstGeom>
          <a:solidFill>
            <a:srgbClr val="EE37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1</a:t>
            </a:r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3975FC4-F8F1-4A7D-AF54-7C8C79219DE7}"/>
              </a:ext>
            </a:extLst>
          </p:cNvPr>
          <p:cNvSpPr/>
          <p:nvPr/>
        </p:nvSpPr>
        <p:spPr>
          <a:xfrm>
            <a:off x="4749062" y="6061778"/>
            <a:ext cx="560439" cy="560439"/>
          </a:xfrm>
          <a:prstGeom prst="roundRect">
            <a:avLst/>
          </a:prstGeom>
          <a:solidFill>
            <a:srgbClr val="27AD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2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F58BBE0-8173-42DD-861E-4A0D8276A5B8}"/>
              </a:ext>
            </a:extLst>
          </p:cNvPr>
          <p:cNvSpPr/>
          <p:nvPr/>
        </p:nvSpPr>
        <p:spPr>
          <a:xfrm>
            <a:off x="5905735" y="6061778"/>
            <a:ext cx="560439" cy="56043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3</a:t>
            </a:r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3ECD03D-5CA2-4D77-83ED-1614B4D66B94}"/>
              </a:ext>
            </a:extLst>
          </p:cNvPr>
          <p:cNvSpPr/>
          <p:nvPr/>
        </p:nvSpPr>
        <p:spPr>
          <a:xfrm>
            <a:off x="7062408" y="6061778"/>
            <a:ext cx="560439" cy="560439"/>
          </a:xfrm>
          <a:prstGeom prst="roundRect">
            <a:avLst/>
          </a:prstGeom>
          <a:solidFill>
            <a:srgbClr val="02A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4</a:t>
            </a:r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99D4B2E-4D4D-43F2-ACB3-9C2B9D7F9267}"/>
              </a:ext>
            </a:extLst>
          </p:cNvPr>
          <p:cNvSpPr/>
          <p:nvPr/>
        </p:nvSpPr>
        <p:spPr>
          <a:xfrm>
            <a:off x="8219081" y="6061778"/>
            <a:ext cx="560439" cy="560439"/>
          </a:xfrm>
          <a:prstGeom prst="roundRect">
            <a:avLst/>
          </a:prstGeom>
          <a:solidFill>
            <a:srgbClr val="AD4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5</a:t>
            </a:r>
            <a:endParaRPr lang="en-US" dirty="0"/>
          </a:p>
        </p:txBody>
      </p:sp>
      <p:sp>
        <p:nvSpPr>
          <p:cNvPr id="15" name="Flowchart: Summing Junction 14">
            <a:extLst>
              <a:ext uri="{FF2B5EF4-FFF2-40B4-BE49-F238E27FC236}">
                <a16:creationId xmlns:a16="http://schemas.microsoft.com/office/drawing/2014/main" id="{DDBB0B03-4435-42D2-8715-BA7E22AAF27E}"/>
              </a:ext>
            </a:extLst>
          </p:cNvPr>
          <p:cNvSpPr/>
          <p:nvPr/>
        </p:nvSpPr>
        <p:spPr>
          <a:xfrm>
            <a:off x="10714528" y="2396850"/>
            <a:ext cx="949113" cy="929579"/>
          </a:xfrm>
          <a:prstGeom prst="flowChartSummingJunction">
            <a:avLst/>
          </a:prstGeom>
          <a:solidFill>
            <a:srgbClr val="FF0000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1BCB49-58F6-4D77-88C5-992682341A6C}"/>
              </a:ext>
            </a:extLst>
          </p:cNvPr>
          <p:cNvSpPr txBox="1"/>
          <p:nvPr/>
        </p:nvSpPr>
        <p:spPr>
          <a:xfrm>
            <a:off x="3470548" y="1996968"/>
            <a:ext cx="6470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rial Black" panose="020B0A04020102020204" pitchFamily="34" charset="0"/>
              </a:rPr>
              <a:t>MOUSE                                                                5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D12380-9DC4-4A77-ACE4-35AD07C01777}"/>
              </a:ext>
            </a:extLst>
          </p:cNvPr>
          <p:cNvSpPr txBox="1"/>
          <p:nvPr/>
        </p:nvSpPr>
        <p:spPr>
          <a:xfrm>
            <a:off x="3471921" y="2758945"/>
            <a:ext cx="6716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rial Black" panose="020B0A04020102020204" pitchFamily="34" charset="0"/>
              </a:rPr>
              <a:t>TECLADO                                                             4                                                  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DA985C-0918-4332-8873-EFD2BE167AEB}"/>
              </a:ext>
            </a:extLst>
          </p:cNvPr>
          <p:cNvSpPr txBox="1"/>
          <p:nvPr/>
        </p:nvSpPr>
        <p:spPr>
          <a:xfrm>
            <a:off x="3397105" y="3502785"/>
            <a:ext cx="6936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rial Black" panose="020B0A04020102020204" pitchFamily="34" charset="0"/>
              </a:rPr>
              <a:t>SCANNER                                                             3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3E9ED8-5093-4DAA-BE28-22348D346498}"/>
              </a:ext>
            </a:extLst>
          </p:cNvPr>
          <p:cNvSpPr txBox="1"/>
          <p:nvPr/>
        </p:nvSpPr>
        <p:spPr>
          <a:xfrm>
            <a:off x="3403929" y="4291938"/>
            <a:ext cx="6463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rial Black" panose="020B0A04020102020204" pitchFamily="34" charset="0"/>
              </a:rPr>
              <a:t>EL MICROFONO                                                    2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BF7ECCC-86FA-4A49-9E54-4DE411339176}"/>
              </a:ext>
            </a:extLst>
          </p:cNvPr>
          <p:cNvSpPr txBox="1"/>
          <p:nvPr/>
        </p:nvSpPr>
        <p:spPr>
          <a:xfrm>
            <a:off x="3421401" y="5061519"/>
            <a:ext cx="6700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rial Black" panose="020B0A04020102020204" pitchFamily="34" charset="0"/>
              </a:rPr>
              <a:t>EL LAPIZ OPTICO                                                 1 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9" name="Multiplication Sign 18">
            <a:extLst>
              <a:ext uri="{FF2B5EF4-FFF2-40B4-BE49-F238E27FC236}">
                <a16:creationId xmlns:a16="http://schemas.microsoft.com/office/drawing/2014/main" id="{C25685BF-630E-45EA-9AA9-639C392F4F10}"/>
              </a:ext>
            </a:extLst>
          </p:cNvPr>
          <p:cNvSpPr/>
          <p:nvPr/>
        </p:nvSpPr>
        <p:spPr>
          <a:xfrm>
            <a:off x="2357645" y="342712"/>
            <a:ext cx="7356996" cy="6680941"/>
          </a:xfrm>
          <a:prstGeom prst="mathMultiply">
            <a:avLst>
              <a:gd name="adj1" fmla="val 11856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lecha: a la derecha 24">
            <a:hlinkClick r:id="rId8" action="ppaction://hlinksldjump"/>
            <a:extLst>
              <a:ext uri="{FF2B5EF4-FFF2-40B4-BE49-F238E27FC236}">
                <a16:creationId xmlns:a16="http://schemas.microsoft.com/office/drawing/2014/main" id="{7BA1568E-F137-4428-8067-E28683B2B38F}"/>
              </a:ext>
            </a:extLst>
          </p:cNvPr>
          <p:cNvSpPr/>
          <p:nvPr/>
        </p:nvSpPr>
        <p:spPr>
          <a:xfrm>
            <a:off x="11150540" y="5991281"/>
            <a:ext cx="731520" cy="630936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4" name="Smiley Face 13">
            <a:extLst>
              <a:ext uri="{FF2B5EF4-FFF2-40B4-BE49-F238E27FC236}">
                <a16:creationId xmlns:a16="http://schemas.microsoft.com/office/drawing/2014/main" id="{170002E2-EDDA-4221-9145-811CED98BCD7}"/>
              </a:ext>
            </a:extLst>
          </p:cNvPr>
          <p:cNvSpPr/>
          <p:nvPr/>
        </p:nvSpPr>
        <p:spPr>
          <a:xfrm>
            <a:off x="10725165" y="4169299"/>
            <a:ext cx="975079" cy="922864"/>
          </a:xfrm>
          <a:prstGeom prst="smileyFace">
            <a:avLst/>
          </a:prstGeom>
          <a:solidFill>
            <a:srgbClr val="FFFF00"/>
          </a:solidFill>
          <a:ln w="38100">
            <a:solidFill>
              <a:srgbClr val="EE37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id="{5B693870-1FFD-4062-9FE0-76573349A0BF}"/>
              </a:ext>
            </a:extLst>
          </p:cNvPr>
          <p:cNvSpPr/>
          <p:nvPr/>
        </p:nvSpPr>
        <p:spPr>
          <a:xfrm>
            <a:off x="2148039" y="4156392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  <a:r>
              <a:rPr lang="es-BO" sz="4000" b="1" dirty="0">
                <a:solidFill>
                  <a:schemeClr val="tx1"/>
                </a:solidFill>
              </a:rPr>
              <a:t>.-</a:t>
            </a:r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35" name="Rectángulo: esquinas redondeadas 34">
            <a:extLst>
              <a:ext uri="{FF2B5EF4-FFF2-40B4-BE49-F238E27FC236}">
                <a16:creationId xmlns:a16="http://schemas.microsoft.com/office/drawing/2014/main" id="{A8652445-6A82-4EAA-89BE-909F1C76C6A1}"/>
              </a:ext>
            </a:extLst>
          </p:cNvPr>
          <p:cNvSpPr/>
          <p:nvPr/>
        </p:nvSpPr>
        <p:spPr>
          <a:xfrm>
            <a:off x="2153092" y="1843275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  <a:r>
              <a:rPr lang="es-BO" sz="4000" b="1" dirty="0">
                <a:solidFill>
                  <a:schemeClr val="tx1"/>
                </a:solidFill>
              </a:rPr>
              <a:t>.-</a:t>
            </a:r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id="{EA4A5139-1709-46E7-AD2E-30C83F4F4667}"/>
              </a:ext>
            </a:extLst>
          </p:cNvPr>
          <p:cNvSpPr/>
          <p:nvPr/>
        </p:nvSpPr>
        <p:spPr>
          <a:xfrm>
            <a:off x="2153092" y="2618737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  <a:r>
              <a:rPr lang="es-BO" sz="4000" b="1" dirty="0">
                <a:solidFill>
                  <a:schemeClr val="tx1"/>
                </a:solidFill>
              </a:rPr>
              <a:t>.-</a:t>
            </a:r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37" name="Rectángulo: esquinas redondeadas 36">
            <a:extLst>
              <a:ext uri="{FF2B5EF4-FFF2-40B4-BE49-F238E27FC236}">
                <a16:creationId xmlns:a16="http://schemas.microsoft.com/office/drawing/2014/main" id="{38F615CD-9AE5-433F-962F-E3C21BD4DC4C}"/>
              </a:ext>
            </a:extLst>
          </p:cNvPr>
          <p:cNvSpPr/>
          <p:nvPr/>
        </p:nvSpPr>
        <p:spPr>
          <a:xfrm>
            <a:off x="2167045" y="4923793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  <a:r>
              <a:rPr lang="es-BO" sz="4000" b="1" dirty="0">
                <a:solidFill>
                  <a:schemeClr val="tx1"/>
                </a:solidFill>
              </a:rPr>
              <a:t>.-</a:t>
            </a:r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38" name="Rectángulo: esquinas redondeadas 37">
            <a:extLst>
              <a:ext uri="{FF2B5EF4-FFF2-40B4-BE49-F238E27FC236}">
                <a16:creationId xmlns:a16="http://schemas.microsoft.com/office/drawing/2014/main" id="{16D72E7D-0050-45A8-9743-FE2D52762600}"/>
              </a:ext>
            </a:extLst>
          </p:cNvPr>
          <p:cNvSpPr/>
          <p:nvPr/>
        </p:nvSpPr>
        <p:spPr>
          <a:xfrm>
            <a:off x="2148039" y="3370315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  <a:r>
              <a:rPr lang="es-BO" sz="4000" b="1" dirty="0">
                <a:solidFill>
                  <a:schemeClr val="tx1"/>
                </a:solidFill>
              </a:rPr>
              <a:t>.-</a:t>
            </a:r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54" name="Rectángulo: esquinas redondeadas 53">
            <a:extLst>
              <a:ext uri="{FF2B5EF4-FFF2-40B4-BE49-F238E27FC236}">
                <a16:creationId xmlns:a16="http://schemas.microsoft.com/office/drawing/2014/main" id="{62539D8D-51AD-462E-B996-199DCFB93EA2}"/>
              </a:ext>
            </a:extLst>
          </p:cNvPr>
          <p:cNvSpPr/>
          <p:nvPr/>
        </p:nvSpPr>
        <p:spPr>
          <a:xfrm>
            <a:off x="9020610" y="1476598"/>
            <a:ext cx="911896" cy="22226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1600" b="1" dirty="0">
                <a:solidFill>
                  <a:schemeClr val="tx1"/>
                </a:solidFill>
              </a:rPr>
              <a:t>PUNTOS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0472B04-6DCF-EBC5-B250-D70596E5AC7A}"/>
              </a:ext>
            </a:extLst>
          </p:cNvPr>
          <p:cNvSpPr/>
          <p:nvPr/>
        </p:nvSpPr>
        <p:spPr>
          <a:xfrm>
            <a:off x="177282" y="222920"/>
            <a:ext cx="11793894" cy="107721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FF0000"/>
                </a:highlight>
              </a:rPr>
              <a:t>7.- ¿Cuáles son los dispositivos periféricos de entrada</a:t>
            </a:r>
          </a:p>
          <a:p>
            <a:pPr algn="ctr"/>
            <a:r>
              <a:rPr lang="es-E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FF0000"/>
                </a:highlight>
              </a:rPr>
              <a:t>más utilizados?</a:t>
            </a:r>
            <a:endParaRPr lang="es-E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highlight>
                <a:srgbClr val="FF0000"/>
              </a:highlight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16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grpId="5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nad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xit" presetSubtype="0" fill="hold" grpId="3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  <p:bldP spid="23" grpId="0"/>
      <p:bldP spid="19" grpId="0" animBg="1"/>
      <p:bldP spid="19" grpId="1" animBg="1"/>
      <p:bldP spid="19" grpId="2" animBg="1"/>
      <p:bldP spid="19" grpId="3" animBg="1"/>
      <p:bldP spid="19" grpId="4" animBg="1"/>
      <p:bldP spid="19" grpId="5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nformatica | Psicología | Fandom">
            <a:extLst>
              <a:ext uri="{FF2B5EF4-FFF2-40B4-BE49-F238E27FC236}">
                <a16:creationId xmlns:a16="http://schemas.microsoft.com/office/drawing/2014/main" id="{7D6BA360-9FCE-2727-9CD9-AC65340A4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" y="-7970"/>
            <a:ext cx="12180285" cy="686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ángulo: esquinas redondeadas 46">
            <a:extLst>
              <a:ext uri="{FF2B5EF4-FFF2-40B4-BE49-F238E27FC236}">
                <a16:creationId xmlns:a16="http://schemas.microsoft.com/office/drawing/2014/main" id="{CDA93EA3-D5C1-4ECE-9C02-72D724109267}"/>
              </a:ext>
            </a:extLst>
          </p:cNvPr>
          <p:cNvSpPr/>
          <p:nvPr/>
        </p:nvSpPr>
        <p:spPr>
          <a:xfrm>
            <a:off x="9047876" y="4923793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53" name="Rectángulo: esquinas redondeadas 52">
            <a:extLst>
              <a:ext uri="{FF2B5EF4-FFF2-40B4-BE49-F238E27FC236}">
                <a16:creationId xmlns:a16="http://schemas.microsoft.com/office/drawing/2014/main" id="{3F624475-57F9-4B67-BA2B-0610958B0B08}"/>
              </a:ext>
            </a:extLst>
          </p:cNvPr>
          <p:cNvSpPr/>
          <p:nvPr/>
        </p:nvSpPr>
        <p:spPr>
          <a:xfrm>
            <a:off x="3345465" y="4928310"/>
            <a:ext cx="5458691" cy="59945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51" name="Rectángulo: esquinas redondeadas 50">
            <a:extLst>
              <a:ext uri="{FF2B5EF4-FFF2-40B4-BE49-F238E27FC236}">
                <a16:creationId xmlns:a16="http://schemas.microsoft.com/office/drawing/2014/main" id="{6AE178FF-250F-4609-82BC-650A2A609212}"/>
              </a:ext>
            </a:extLst>
          </p:cNvPr>
          <p:cNvSpPr/>
          <p:nvPr/>
        </p:nvSpPr>
        <p:spPr>
          <a:xfrm>
            <a:off x="3324902" y="4158898"/>
            <a:ext cx="5458691" cy="59945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50" name="Rectángulo: esquinas redondeadas 49">
            <a:extLst>
              <a:ext uri="{FF2B5EF4-FFF2-40B4-BE49-F238E27FC236}">
                <a16:creationId xmlns:a16="http://schemas.microsoft.com/office/drawing/2014/main" id="{63DBC000-DEAC-44AF-8C23-75CF8E212A40}"/>
              </a:ext>
            </a:extLst>
          </p:cNvPr>
          <p:cNvSpPr/>
          <p:nvPr/>
        </p:nvSpPr>
        <p:spPr>
          <a:xfrm>
            <a:off x="3317971" y="3371495"/>
            <a:ext cx="5486185" cy="59945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49" name="Rectángulo: esquinas redondeadas 48">
            <a:extLst>
              <a:ext uri="{FF2B5EF4-FFF2-40B4-BE49-F238E27FC236}">
                <a16:creationId xmlns:a16="http://schemas.microsoft.com/office/drawing/2014/main" id="{81F0CFC1-3E17-4CC8-B3D7-A2146109C5AE}"/>
              </a:ext>
            </a:extLst>
          </p:cNvPr>
          <p:cNvSpPr/>
          <p:nvPr/>
        </p:nvSpPr>
        <p:spPr>
          <a:xfrm>
            <a:off x="3315376" y="2639329"/>
            <a:ext cx="5509401" cy="59945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44" name="Rectángulo: esquinas redondeadas 43">
            <a:extLst>
              <a:ext uri="{FF2B5EF4-FFF2-40B4-BE49-F238E27FC236}">
                <a16:creationId xmlns:a16="http://schemas.microsoft.com/office/drawing/2014/main" id="{B53EE5B7-A7EF-4BE9-A356-19F252011E70}"/>
              </a:ext>
            </a:extLst>
          </p:cNvPr>
          <p:cNvSpPr/>
          <p:nvPr/>
        </p:nvSpPr>
        <p:spPr>
          <a:xfrm>
            <a:off x="9028870" y="4151076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45" name="Rectángulo: esquinas redondeadas 44">
            <a:extLst>
              <a:ext uri="{FF2B5EF4-FFF2-40B4-BE49-F238E27FC236}">
                <a16:creationId xmlns:a16="http://schemas.microsoft.com/office/drawing/2014/main" id="{A4CEE555-94FB-4618-ABAA-23E8B780367C}"/>
              </a:ext>
            </a:extLst>
          </p:cNvPr>
          <p:cNvSpPr/>
          <p:nvPr/>
        </p:nvSpPr>
        <p:spPr>
          <a:xfrm>
            <a:off x="9028870" y="1871290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46" name="Rectángulo: esquinas redondeadas 45">
            <a:extLst>
              <a:ext uri="{FF2B5EF4-FFF2-40B4-BE49-F238E27FC236}">
                <a16:creationId xmlns:a16="http://schemas.microsoft.com/office/drawing/2014/main" id="{961D580A-2702-43CD-A1EE-2B332F3B185D}"/>
              </a:ext>
            </a:extLst>
          </p:cNvPr>
          <p:cNvSpPr/>
          <p:nvPr/>
        </p:nvSpPr>
        <p:spPr>
          <a:xfrm>
            <a:off x="9033923" y="2618737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48" name="Rectángulo: esquinas redondeadas 47">
            <a:extLst>
              <a:ext uri="{FF2B5EF4-FFF2-40B4-BE49-F238E27FC236}">
                <a16:creationId xmlns:a16="http://schemas.microsoft.com/office/drawing/2014/main" id="{5B459B66-7C01-4574-A310-38FDDD330E46}"/>
              </a:ext>
            </a:extLst>
          </p:cNvPr>
          <p:cNvSpPr/>
          <p:nvPr/>
        </p:nvSpPr>
        <p:spPr>
          <a:xfrm>
            <a:off x="9028870" y="3370315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C755BF8C-A8E3-4CB4-81B8-AF1870B61ED0}"/>
              </a:ext>
            </a:extLst>
          </p:cNvPr>
          <p:cNvSpPr/>
          <p:nvPr/>
        </p:nvSpPr>
        <p:spPr>
          <a:xfrm>
            <a:off x="3294755" y="1884430"/>
            <a:ext cx="5509401" cy="59945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pic>
        <p:nvPicPr>
          <p:cNvPr id="24" name="BOTÓN 2S" descr="http://1.bp.blogspot.com/-1gM3HhQ6oCQ/Uv6ih-kWQFI/AAAAAAAAeQo/EERxJw0_3p0/s1600/Fondos+de+Pantalla+Gratis+Abstractos+%2528218%2529.Jpg">
            <a:extLst>
              <a:ext uri="{FF2B5EF4-FFF2-40B4-BE49-F238E27FC236}">
                <a16:creationId xmlns:a16="http://schemas.microsoft.com/office/drawing/2014/main" id="{21C8B1F5-5389-451F-9063-A598C0E49C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281" r="85128"/>
          <a:stretch/>
        </p:blipFill>
        <p:spPr bwMode="auto">
          <a:xfrm rot="5400000">
            <a:off x="10653548" y="4090129"/>
            <a:ext cx="1110561" cy="1081204"/>
          </a:xfrm>
          <a:prstGeom prst="rect">
            <a:avLst/>
          </a:prstGeom>
          <a:ln w="76200" cap="sq">
            <a:solidFill>
              <a:schemeClr val="bg2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BOTÓN 1S" descr="http://1.bp.blogspot.com/-1gM3HhQ6oCQ/Uv6ih-kWQFI/AAAAAAAAeQo/EERxJw0_3p0/s1600/Fondos+de+Pantalla+Gratis+Abstractos+%2528218%2529.Jpg">
            <a:extLst>
              <a:ext uri="{FF2B5EF4-FFF2-40B4-BE49-F238E27FC236}">
                <a16:creationId xmlns:a16="http://schemas.microsoft.com/office/drawing/2014/main" id="{E1544B5A-05AE-4101-9CA0-AB3675F0A2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281" r="85128"/>
          <a:stretch/>
        </p:blipFill>
        <p:spPr bwMode="auto">
          <a:xfrm rot="5400000">
            <a:off x="10631389" y="2317603"/>
            <a:ext cx="1124748" cy="1081204"/>
          </a:xfrm>
          <a:prstGeom prst="rect">
            <a:avLst/>
          </a:prstGeom>
          <a:ln w="76200" cap="sq">
            <a:solidFill>
              <a:schemeClr val="bg2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DA93C5B-4357-4412-BE90-48943DB19D31}"/>
              </a:ext>
            </a:extLst>
          </p:cNvPr>
          <p:cNvSpPr/>
          <p:nvPr/>
        </p:nvSpPr>
        <p:spPr>
          <a:xfrm>
            <a:off x="1858682" y="1541258"/>
            <a:ext cx="8520188" cy="4259931"/>
          </a:xfrm>
          <a:prstGeom prst="roundRect">
            <a:avLst>
              <a:gd name="adj" fmla="val 10249"/>
            </a:avLst>
          </a:prstGeom>
          <a:noFill/>
          <a:ln w="171450" cmpd="sng">
            <a:solidFill>
              <a:srgbClr val="0070C0">
                <a:alpha val="9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9A7E3C-F5D2-42C7-96B3-6927B35E2244}"/>
              </a:ext>
            </a:extLst>
          </p:cNvPr>
          <p:cNvSpPr/>
          <p:nvPr/>
        </p:nvSpPr>
        <p:spPr>
          <a:xfrm>
            <a:off x="3592389" y="6099618"/>
            <a:ext cx="560439" cy="560439"/>
          </a:xfrm>
          <a:prstGeom prst="roundRect">
            <a:avLst/>
          </a:prstGeom>
          <a:solidFill>
            <a:srgbClr val="EE37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1</a:t>
            </a:r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3975FC4-F8F1-4A7D-AF54-7C8C79219DE7}"/>
              </a:ext>
            </a:extLst>
          </p:cNvPr>
          <p:cNvSpPr/>
          <p:nvPr/>
        </p:nvSpPr>
        <p:spPr>
          <a:xfrm>
            <a:off x="4749062" y="6061778"/>
            <a:ext cx="560439" cy="560439"/>
          </a:xfrm>
          <a:prstGeom prst="roundRect">
            <a:avLst/>
          </a:prstGeom>
          <a:solidFill>
            <a:srgbClr val="27AD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2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F58BBE0-8173-42DD-861E-4A0D8276A5B8}"/>
              </a:ext>
            </a:extLst>
          </p:cNvPr>
          <p:cNvSpPr/>
          <p:nvPr/>
        </p:nvSpPr>
        <p:spPr>
          <a:xfrm>
            <a:off x="5905735" y="6061778"/>
            <a:ext cx="560439" cy="56043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3</a:t>
            </a:r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3ECD03D-5CA2-4D77-83ED-1614B4D66B94}"/>
              </a:ext>
            </a:extLst>
          </p:cNvPr>
          <p:cNvSpPr/>
          <p:nvPr/>
        </p:nvSpPr>
        <p:spPr>
          <a:xfrm>
            <a:off x="7062408" y="6061778"/>
            <a:ext cx="560439" cy="560439"/>
          </a:xfrm>
          <a:prstGeom prst="roundRect">
            <a:avLst/>
          </a:prstGeom>
          <a:solidFill>
            <a:srgbClr val="02A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4</a:t>
            </a:r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99D4B2E-4D4D-43F2-ACB3-9C2B9D7F9267}"/>
              </a:ext>
            </a:extLst>
          </p:cNvPr>
          <p:cNvSpPr/>
          <p:nvPr/>
        </p:nvSpPr>
        <p:spPr>
          <a:xfrm>
            <a:off x="8219081" y="6061778"/>
            <a:ext cx="560439" cy="560439"/>
          </a:xfrm>
          <a:prstGeom prst="roundRect">
            <a:avLst/>
          </a:prstGeom>
          <a:solidFill>
            <a:srgbClr val="AD4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5</a:t>
            </a:r>
            <a:endParaRPr lang="en-US" dirty="0"/>
          </a:p>
        </p:txBody>
      </p:sp>
      <p:sp>
        <p:nvSpPr>
          <p:cNvPr id="15" name="Flowchart: Summing Junction 14">
            <a:extLst>
              <a:ext uri="{FF2B5EF4-FFF2-40B4-BE49-F238E27FC236}">
                <a16:creationId xmlns:a16="http://schemas.microsoft.com/office/drawing/2014/main" id="{DDBB0B03-4435-42D2-8715-BA7E22AAF27E}"/>
              </a:ext>
            </a:extLst>
          </p:cNvPr>
          <p:cNvSpPr/>
          <p:nvPr/>
        </p:nvSpPr>
        <p:spPr>
          <a:xfrm>
            <a:off x="10714528" y="2396850"/>
            <a:ext cx="949113" cy="929579"/>
          </a:xfrm>
          <a:prstGeom prst="flowChartSummingJunction">
            <a:avLst/>
          </a:prstGeom>
          <a:solidFill>
            <a:srgbClr val="FF0000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1BCB49-58F6-4D77-88C5-992682341A6C}"/>
              </a:ext>
            </a:extLst>
          </p:cNvPr>
          <p:cNvSpPr txBox="1"/>
          <p:nvPr/>
        </p:nvSpPr>
        <p:spPr>
          <a:xfrm>
            <a:off x="3470548" y="1996968"/>
            <a:ext cx="6470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rial Black" panose="020B0A04020102020204" pitchFamily="34" charset="0"/>
              </a:rPr>
              <a:t>AZUL REY                                                            5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D12380-9DC4-4A77-ACE4-35AD07C01777}"/>
              </a:ext>
            </a:extLst>
          </p:cNvPr>
          <p:cNvSpPr txBox="1"/>
          <p:nvPr/>
        </p:nvSpPr>
        <p:spPr>
          <a:xfrm>
            <a:off x="3471921" y="2758945"/>
            <a:ext cx="6716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rial Black" panose="020B0A04020102020204" pitchFamily="34" charset="0"/>
              </a:rPr>
              <a:t>AZUL CIELO                                                         4                                                  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DA985C-0918-4332-8873-EFD2BE167AEB}"/>
              </a:ext>
            </a:extLst>
          </p:cNvPr>
          <p:cNvSpPr txBox="1"/>
          <p:nvPr/>
        </p:nvSpPr>
        <p:spPr>
          <a:xfrm>
            <a:off x="3397105" y="3502785"/>
            <a:ext cx="6936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rial Black" panose="020B0A04020102020204" pitchFamily="34" charset="0"/>
              </a:rPr>
              <a:t>AZUL MARINO                                                      3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3E9ED8-5093-4DAA-BE28-22348D346498}"/>
              </a:ext>
            </a:extLst>
          </p:cNvPr>
          <p:cNvSpPr txBox="1"/>
          <p:nvPr/>
        </p:nvSpPr>
        <p:spPr>
          <a:xfrm>
            <a:off x="3403929" y="4291938"/>
            <a:ext cx="6463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rial Black" panose="020B0A04020102020204" pitchFamily="34" charset="0"/>
              </a:rPr>
              <a:t>AZUL  NOCHE                                                       2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BF7ECCC-86FA-4A49-9E54-4DE411339176}"/>
              </a:ext>
            </a:extLst>
          </p:cNvPr>
          <p:cNvSpPr txBox="1"/>
          <p:nvPr/>
        </p:nvSpPr>
        <p:spPr>
          <a:xfrm>
            <a:off x="3421401" y="5061519"/>
            <a:ext cx="6700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rial Black" panose="020B0A04020102020204" pitchFamily="34" charset="0"/>
              </a:rPr>
              <a:t>AZUL FRANCIA                                                     1 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9" name="Multiplication Sign 18">
            <a:extLst>
              <a:ext uri="{FF2B5EF4-FFF2-40B4-BE49-F238E27FC236}">
                <a16:creationId xmlns:a16="http://schemas.microsoft.com/office/drawing/2014/main" id="{C25685BF-630E-45EA-9AA9-639C392F4F10}"/>
              </a:ext>
            </a:extLst>
          </p:cNvPr>
          <p:cNvSpPr/>
          <p:nvPr/>
        </p:nvSpPr>
        <p:spPr>
          <a:xfrm>
            <a:off x="2507456" y="342712"/>
            <a:ext cx="7356996" cy="6680941"/>
          </a:xfrm>
          <a:prstGeom prst="mathMultiply">
            <a:avLst>
              <a:gd name="adj1" fmla="val 11856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lecha: a la derecha 24">
            <a:hlinkClick r:id="rId8" action="ppaction://hlinksldjump"/>
            <a:extLst>
              <a:ext uri="{FF2B5EF4-FFF2-40B4-BE49-F238E27FC236}">
                <a16:creationId xmlns:a16="http://schemas.microsoft.com/office/drawing/2014/main" id="{7BA1568E-F137-4428-8067-E28683B2B38F}"/>
              </a:ext>
            </a:extLst>
          </p:cNvPr>
          <p:cNvSpPr/>
          <p:nvPr/>
        </p:nvSpPr>
        <p:spPr>
          <a:xfrm>
            <a:off x="11150540" y="5991281"/>
            <a:ext cx="731520" cy="630936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4" name="Smiley Face 13">
            <a:extLst>
              <a:ext uri="{FF2B5EF4-FFF2-40B4-BE49-F238E27FC236}">
                <a16:creationId xmlns:a16="http://schemas.microsoft.com/office/drawing/2014/main" id="{170002E2-EDDA-4221-9145-811CED98BCD7}"/>
              </a:ext>
            </a:extLst>
          </p:cNvPr>
          <p:cNvSpPr/>
          <p:nvPr/>
        </p:nvSpPr>
        <p:spPr>
          <a:xfrm>
            <a:off x="10725165" y="4169299"/>
            <a:ext cx="975079" cy="922864"/>
          </a:xfrm>
          <a:prstGeom prst="smileyFace">
            <a:avLst/>
          </a:prstGeom>
          <a:solidFill>
            <a:srgbClr val="FFFF00"/>
          </a:solidFill>
          <a:ln w="38100">
            <a:solidFill>
              <a:srgbClr val="EE37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id="{5B693870-1FFD-4062-9FE0-76573349A0BF}"/>
              </a:ext>
            </a:extLst>
          </p:cNvPr>
          <p:cNvSpPr/>
          <p:nvPr/>
        </p:nvSpPr>
        <p:spPr>
          <a:xfrm>
            <a:off x="2148039" y="4156392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  <a:r>
              <a:rPr lang="es-BO" sz="4000" b="1" dirty="0">
                <a:solidFill>
                  <a:schemeClr val="tx1"/>
                </a:solidFill>
              </a:rPr>
              <a:t>.-</a:t>
            </a:r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35" name="Rectángulo: esquinas redondeadas 34">
            <a:extLst>
              <a:ext uri="{FF2B5EF4-FFF2-40B4-BE49-F238E27FC236}">
                <a16:creationId xmlns:a16="http://schemas.microsoft.com/office/drawing/2014/main" id="{A8652445-6A82-4EAA-89BE-909F1C76C6A1}"/>
              </a:ext>
            </a:extLst>
          </p:cNvPr>
          <p:cNvSpPr/>
          <p:nvPr/>
        </p:nvSpPr>
        <p:spPr>
          <a:xfrm>
            <a:off x="2153092" y="1843275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  <a:r>
              <a:rPr lang="es-BO" sz="4000" b="1" dirty="0">
                <a:solidFill>
                  <a:schemeClr val="tx1"/>
                </a:solidFill>
              </a:rPr>
              <a:t>.-</a:t>
            </a:r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id="{EA4A5139-1709-46E7-AD2E-30C83F4F4667}"/>
              </a:ext>
            </a:extLst>
          </p:cNvPr>
          <p:cNvSpPr/>
          <p:nvPr/>
        </p:nvSpPr>
        <p:spPr>
          <a:xfrm>
            <a:off x="2153092" y="2618737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  <a:r>
              <a:rPr lang="es-BO" sz="4000" b="1" dirty="0">
                <a:solidFill>
                  <a:schemeClr val="tx1"/>
                </a:solidFill>
              </a:rPr>
              <a:t>.-</a:t>
            </a:r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37" name="Rectángulo: esquinas redondeadas 36">
            <a:extLst>
              <a:ext uri="{FF2B5EF4-FFF2-40B4-BE49-F238E27FC236}">
                <a16:creationId xmlns:a16="http://schemas.microsoft.com/office/drawing/2014/main" id="{38F615CD-9AE5-433F-962F-E3C21BD4DC4C}"/>
              </a:ext>
            </a:extLst>
          </p:cNvPr>
          <p:cNvSpPr/>
          <p:nvPr/>
        </p:nvSpPr>
        <p:spPr>
          <a:xfrm>
            <a:off x="2167045" y="4923793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  <a:r>
              <a:rPr lang="es-BO" sz="4000" b="1" dirty="0">
                <a:solidFill>
                  <a:schemeClr val="tx1"/>
                </a:solidFill>
              </a:rPr>
              <a:t>.-</a:t>
            </a:r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38" name="Rectángulo: esquinas redondeadas 37">
            <a:extLst>
              <a:ext uri="{FF2B5EF4-FFF2-40B4-BE49-F238E27FC236}">
                <a16:creationId xmlns:a16="http://schemas.microsoft.com/office/drawing/2014/main" id="{16D72E7D-0050-45A8-9743-FE2D52762600}"/>
              </a:ext>
            </a:extLst>
          </p:cNvPr>
          <p:cNvSpPr/>
          <p:nvPr/>
        </p:nvSpPr>
        <p:spPr>
          <a:xfrm>
            <a:off x="2148039" y="3370315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  <a:r>
              <a:rPr lang="es-BO" sz="4000" b="1" dirty="0">
                <a:solidFill>
                  <a:schemeClr val="tx1"/>
                </a:solidFill>
              </a:rPr>
              <a:t>.-</a:t>
            </a:r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54" name="Rectángulo: esquinas redondeadas 53">
            <a:extLst>
              <a:ext uri="{FF2B5EF4-FFF2-40B4-BE49-F238E27FC236}">
                <a16:creationId xmlns:a16="http://schemas.microsoft.com/office/drawing/2014/main" id="{62539D8D-51AD-462E-B996-199DCFB93EA2}"/>
              </a:ext>
            </a:extLst>
          </p:cNvPr>
          <p:cNvSpPr/>
          <p:nvPr/>
        </p:nvSpPr>
        <p:spPr>
          <a:xfrm>
            <a:off x="9020610" y="1476598"/>
            <a:ext cx="911896" cy="22226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1600" b="1" dirty="0">
                <a:solidFill>
                  <a:schemeClr val="tx1"/>
                </a:solidFill>
              </a:rPr>
              <a:t>PUNTOS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0472B04-6DCF-EBC5-B250-D70596E5AC7A}"/>
              </a:ext>
            </a:extLst>
          </p:cNvPr>
          <p:cNvSpPr/>
          <p:nvPr/>
        </p:nvSpPr>
        <p:spPr>
          <a:xfrm>
            <a:off x="177282" y="222920"/>
            <a:ext cx="11793894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FF0000"/>
                </a:highlight>
              </a:rPr>
              <a:t>8.- Menciona un tono de azul</a:t>
            </a:r>
            <a:endParaRPr lang="es-E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highlight>
                <a:srgbClr val="FF0000"/>
              </a:highlight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43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grpId="5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nad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xit" presetSubtype="0" fill="hold" grpId="3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  <p:bldP spid="23" grpId="0"/>
      <p:bldP spid="19" grpId="0" animBg="1"/>
      <p:bldP spid="19" grpId="1" animBg="1"/>
      <p:bldP spid="19" grpId="2" animBg="1"/>
      <p:bldP spid="19" grpId="3" animBg="1"/>
      <p:bldP spid="19" grpId="4" animBg="1"/>
      <p:bldP spid="19" grpId="5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iferencias Entre Tecnología E Informática - Sale Systems">
            <a:extLst>
              <a:ext uri="{FF2B5EF4-FFF2-40B4-BE49-F238E27FC236}">
                <a16:creationId xmlns:a16="http://schemas.microsoft.com/office/drawing/2014/main" id="{D9B55FAC-A6F0-FC24-FF23-D1007E214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94"/>
            <a:ext cx="12192001" cy="684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ángulo: esquinas redondeadas 46">
            <a:extLst>
              <a:ext uri="{FF2B5EF4-FFF2-40B4-BE49-F238E27FC236}">
                <a16:creationId xmlns:a16="http://schemas.microsoft.com/office/drawing/2014/main" id="{CDA93EA3-D5C1-4ECE-9C02-72D724109267}"/>
              </a:ext>
            </a:extLst>
          </p:cNvPr>
          <p:cNvSpPr/>
          <p:nvPr/>
        </p:nvSpPr>
        <p:spPr>
          <a:xfrm>
            <a:off x="9047876" y="4923793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53" name="Rectángulo: esquinas redondeadas 52">
            <a:extLst>
              <a:ext uri="{FF2B5EF4-FFF2-40B4-BE49-F238E27FC236}">
                <a16:creationId xmlns:a16="http://schemas.microsoft.com/office/drawing/2014/main" id="{3F624475-57F9-4B67-BA2B-0610958B0B08}"/>
              </a:ext>
            </a:extLst>
          </p:cNvPr>
          <p:cNvSpPr/>
          <p:nvPr/>
        </p:nvSpPr>
        <p:spPr>
          <a:xfrm>
            <a:off x="3345465" y="4928310"/>
            <a:ext cx="5458691" cy="59945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51" name="Rectángulo: esquinas redondeadas 50">
            <a:extLst>
              <a:ext uri="{FF2B5EF4-FFF2-40B4-BE49-F238E27FC236}">
                <a16:creationId xmlns:a16="http://schemas.microsoft.com/office/drawing/2014/main" id="{6AE178FF-250F-4609-82BC-650A2A609212}"/>
              </a:ext>
            </a:extLst>
          </p:cNvPr>
          <p:cNvSpPr/>
          <p:nvPr/>
        </p:nvSpPr>
        <p:spPr>
          <a:xfrm>
            <a:off x="3324902" y="4158898"/>
            <a:ext cx="5458691" cy="59945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50" name="Rectángulo: esquinas redondeadas 49">
            <a:extLst>
              <a:ext uri="{FF2B5EF4-FFF2-40B4-BE49-F238E27FC236}">
                <a16:creationId xmlns:a16="http://schemas.microsoft.com/office/drawing/2014/main" id="{63DBC000-DEAC-44AF-8C23-75CF8E212A40}"/>
              </a:ext>
            </a:extLst>
          </p:cNvPr>
          <p:cNvSpPr/>
          <p:nvPr/>
        </p:nvSpPr>
        <p:spPr>
          <a:xfrm>
            <a:off x="3317971" y="3371495"/>
            <a:ext cx="5486185" cy="59945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49" name="Rectángulo: esquinas redondeadas 48">
            <a:extLst>
              <a:ext uri="{FF2B5EF4-FFF2-40B4-BE49-F238E27FC236}">
                <a16:creationId xmlns:a16="http://schemas.microsoft.com/office/drawing/2014/main" id="{81F0CFC1-3E17-4CC8-B3D7-A2146109C5AE}"/>
              </a:ext>
            </a:extLst>
          </p:cNvPr>
          <p:cNvSpPr/>
          <p:nvPr/>
        </p:nvSpPr>
        <p:spPr>
          <a:xfrm>
            <a:off x="3315376" y="2639329"/>
            <a:ext cx="5509401" cy="59945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44" name="Rectángulo: esquinas redondeadas 43">
            <a:extLst>
              <a:ext uri="{FF2B5EF4-FFF2-40B4-BE49-F238E27FC236}">
                <a16:creationId xmlns:a16="http://schemas.microsoft.com/office/drawing/2014/main" id="{B53EE5B7-A7EF-4BE9-A356-19F252011E70}"/>
              </a:ext>
            </a:extLst>
          </p:cNvPr>
          <p:cNvSpPr/>
          <p:nvPr/>
        </p:nvSpPr>
        <p:spPr>
          <a:xfrm>
            <a:off x="9028870" y="4151076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45" name="Rectángulo: esquinas redondeadas 44">
            <a:extLst>
              <a:ext uri="{FF2B5EF4-FFF2-40B4-BE49-F238E27FC236}">
                <a16:creationId xmlns:a16="http://schemas.microsoft.com/office/drawing/2014/main" id="{A4CEE555-94FB-4618-ABAA-23E8B780367C}"/>
              </a:ext>
            </a:extLst>
          </p:cNvPr>
          <p:cNvSpPr/>
          <p:nvPr/>
        </p:nvSpPr>
        <p:spPr>
          <a:xfrm>
            <a:off x="9028870" y="1871290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46" name="Rectángulo: esquinas redondeadas 45">
            <a:extLst>
              <a:ext uri="{FF2B5EF4-FFF2-40B4-BE49-F238E27FC236}">
                <a16:creationId xmlns:a16="http://schemas.microsoft.com/office/drawing/2014/main" id="{961D580A-2702-43CD-A1EE-2B332F3B185D}"/>
              </a:ext>
            </a:extLst>
          </p:cNvPr>
          <p:cNvSpPr/>
          <p:nvPr/>
        </p:nvSpPr>
        <p:spPr>
          <a:xfrm>
            <a:off x="9033923" y="2618737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48" name="Rectángulo: esquinas redondeadas 47">
            <a:extLst>
              <a:ext uri="{FF2B5EF4-FFF2-40B4-BE49-F238E27FC236}">
                <a16:creationId xmlns:a16="http://schemas.microsoft.com/office/drawing/2014/main" id="{5B459B66-7C01-4574-A310-38FDDD330E46}"/>
              </a:ext>
            </a:extLst>
          </p:cNvPr>
          <p:cNvSpPr/>
          <p:nvPr/>
        </p:nvSpPr>
        <p:spPr>
          <a:xfrm>
            <a:off x="9028870" y="3370315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C755BF8C-A8E3-4CB4-81B8-AF1870B61ED0}"/>
              </a:ext>
            </a:extLst>
          </p:cNvPr>
          <p:cNvSpPr/>
          <p:nvPr/>
        </p:nvSpPr>
        <p:spPr>
          <a:xfrm>
            <a:off x="3294755" y="1884430"/>
            <a:ext cx="5509401" cy="59945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pic>
        <p:nvPicPr>
          <p:cNvPr id="24" name="BOTÓN 2S" descr="http://1.bp.blogspot.com/-1gM3HhQ6oCQ/Uv6ih-kWQFI/AAAAAAAAeQo/EERxJw0_3p0/s1600/Fondos+de+Pantalla+Gratis+Abstractos+%2528218%2529.Jpg">
            <a:extLst>
              <a:ext uri="{FF2B5EF4-FFF2-40B4-BE49-F238E27FC236}">
                <a16:creationId xmlns:a16="http://schemas.microsoft.com/office/drawing/2014/main" id="{21C8B1F5-5389-451F-9063-A598C0E49C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281" r="85128"/>
          <a:stretch/>
        </p:blipFill>
        <p:spPr bwMode="auto">
          <a:xfrm rot="5400000">
            <a:off x="10653548" y="4090129"/>
            <a:ext cx="1110561" cy="1081204"/>
          </a:xfrm>
          <a:prstGeom prst="rect">
            <a:avLst/>
          </a:prstGeom>
          <a:ln w="76200" cap="sq">
            <a:solidFill>
              <a:schemeClr val="bg2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BOTÓN 1S" descr="http://1.bp.blogspot.com/-1gM3HhQ6oCQ/Uv6ih-kWQFI/AAAAAAAAeQo/EERxJw0_3p0/s1600/Fondos+de+Pantalla+Gratis+Abstractos+%2528218%2529.Jpg">
            <a:extLst>
              <a:ext uri="{FF2B5EF4-FFF2-40B4-BE49-F238E27FC236}">
                <a16:creationId xmlns:a16="http://schemas.microsoft.com/office/drawing/2014/main" id="{E1544B5A-05AE-4101-9CA0-AB3675F0A2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281" r="85128"/>
          <a:stretch/>
        </p:blipFill>
        <p:spPr bwMode="auto">
          <a:xfrm rot="5400000">
            <a:off x="10631389" y="2317603"/>
            <a:ext cx="1124748" cy="1081204"/>
          </a:xfrm>
          <a:prstGeom prst="rect">
            <a:avLst/>
          </a:prstGeom>
          <a:ln w="76200" cap="sq">
            <a:solidFill>
              <a:schemeClr val="bg2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DA93C5B-4357-4412-BE90-48943DB19D31}"/>
              </a:ext>
            </a:extLst>
          </p:cNvPr>
          <p:cNvSpPr/>
          <p:nvPr/>
        </p:nvSpPr>
        <p:spPr>
          <a:xfrm>
            <a:off x="1858682" y="1541258"/>
            <a:ext cx="8520188" cy="4259931"/>
          </a:xfrm>
          <a:prstGeom prst="roundRect">
            <a:avLst>
              <a:gd name="adj" fmla="val 10249"/>
            </a:avLst>
          </a:prstGeom>
          <a:noFill/>
          <a:ln w="171450" cmpd="sng">
            <a:solidFill>
              <a:srgbClr val="0070C0">
                <a:alpha val="9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9A7E3C-F5D2-42C7-96B3-6927B35E2244}"/>
              </a:ext>
            </a:extLst>
          </p:cNvPr>
          <p:cNvSpPr/>
          <p:nvPr/>
        </p:nvSpPr>
        <p:spPr>
          <a:xfrm>
            <a:off x="3592389" y="6099618"/>
            <a:ext cx="560439" cy="560439"/>
          </a:xfrm>
          <a:prstGeom prst="roundRect">
            <a:avLst/>
          </a:prstGeom>
          <a:solidFill>
            <a:srgbClr val="EE37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1</a:t>
            </a:r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3975FC4-F8F1-4A7D-AF54-7C8C79219DE7}"/>
              </a:ext>
            </a:extLst>
          </p:cNvPr>
          <p:cNvSpPr/>
          <p:nvPr/>
        </p:nvSpPr>
        <p:spPr>
          <a:xfrm>
            <a:off x="4749062" y="6061778"/>
            <a:ext cx="560439" cy="560439"/>
          </a:xfrm>
          <a:prstGeom prst="roundRect">
            <a:avLst/>
          </a:prstGeom>
          <a:solidFill>
            <a:srgbClr val="27AD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2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F58BBE0-8173-42DD-861E-4A0D8276A5B8}"/>
              </a:ext>
            </a:extLst>
          </p:cNvPr>
          <p:cNvSpPr/>
          <p:nvPr/>
        </p:nvSpPr>
        <p:spPr>
          <a:xfrm>
            <a:off x="5905735" y="6061778"/>
            <a:ext cx="560439" cy="56043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3</a:t>
            </a:r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3ECD03D-5CA2-4D77-83ED-1614B4D66B94}"/>
              </a:ext>
            </a:extLst>
          </p:cNvPr>
          <p:cNvSpPr/>
          <p:nvPr/>
        </p:nvSpPr>
        <p:spPr>
          <a:xfrm>
            <a:off x="7062408" y="6061778"/>
            <a:ext cx="560439" cy="560439"/>
          </a:xfrm>
          <a:prstGeom prst="roundRect">
            <a:avLst/>
          </a:prstGeom>
          <a:solidFill>
            <a:srgbClr val="02A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4</a:t>
            </a:r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99D4B2E-4D4D-43F2-ACB3-9C2B9D7F9267}"/>
              </a:ext>
            </a:extLst>
          </p:cNvPr>
          <p:cNvSpPr/>
          <p:nvPr/>
        </p:nvSpPr>
        <p:spPr>
          <a:xfrm>
            <a:off x="8219081" y="6061778"/>
            <a:ext cx="560439" cy="560439"/>
          </a:xfrm>
          <a:prstGeom prst="roundRect">
            <a:avLst/>
          </a:prstGeom>
          <a:solidFill>
            <a:srgbClr val="AD4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5</a:t>
            </a:r>
            <a:endParaRPr lang="en-US" dirty="0"/>
          </a:p>
        </p:txBody>
      </p:sp>
      <p:sp>
        <p:nvSpPr>
          <p:cNvPr id="15" name="Flowchart: Summing Junction 14">
            <a:extLst>
              <a:ext uri="{FF2B5EF4-FFF2-40B4-BE49-F238E27FC236}">
                <a16:creationId xmlns:a16="http://schemas.microsoft.com/office/drawing/2014/main" id="{DDBB0B03-4435-42D2-8715-BA7E22AAF27E}"/>
              </a:ext>
            </a:extLst>
          </p:cNvPr>
          <p:cNvSpPr/>
          <p:nvPr/>
        </p:nvSpPr>
        <p:spPr>
          <a:xfrm>
            <a:off x="10714528" y="2396850"/>
            <a:ext cx="949113" cy="929579"/>
          </a:xfrm>
          <a:prstGeom prst="flowChartSummingJunction">
            <a:avLst/>
          </a:prstGeom>
          <a:solidFill>
            <a:srgbClr val="FF0000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1BCB49-58F6-4D77-88C5-992682341A6C}"/>
              </a:ext>
            </a:extLst>
          </p:cNvPr>
          <p:cNvSpPr txBox="1"/>
          <p:nvPr/>
        </p:nvSpPr>
        <p:spPr>
          <a:xfrm>
            <a:off x="3470548" y="1996968"/>
            <a:ext cx="6470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rial Black" panose="020B0A04020102020204" pitchFamily="34" charset="0"/>
              </a:rPr>
              <a:t>DAR VUELTAS/GIRAR                                          5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D12380-9DC4-4A77-ACE4-35AD07C01777}"/>
              </a:ext>
            </a:extLst>
          </p:cNvPr>
          <p:cNvSpPr txBox="1"/>
          <p:nvPr/>
        </p:nvSpPr>
        <p:spPr>
          <a:xfrm>
            <a:off x="3471921" y="2758945"/>
            <a:ext cx="6716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rial Black" panose="020B0A04020102020204" pitchFamily="34" charset="0"/>
              </a:rPr>
              <a:t>JUEGOS DE LA FERIA                                         4                                                  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DA985C-0918-4332-8873-EFD2BE167AEB}"/>
              </a:ext>
            </a:extLst>
          </p:cNvPr>
          <p:cNvSpPr txBox="1"/>
          <p:nvPr/>
        </p:nvSpPr>
        <p:spPr>
          <a:xfrm>
            <a:off x="3397105" y="3502785"/>
            <a:ext cx="6936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rial Black" panose="020B0A04020102020204" pitchFamily="34" charset="0"/>
              </a:rPr>
              <a:t>ALCOHOL                                                             3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3E9ED8-5093-4DAA-BE28-22348D346498}"/>
              </a:ext>
            </a:extLst>
          </p:cNvPr>
          <p:cNvSpPr txBox="1"/>
          <p:nvPr/>
        </p:nvSpPr>
        <p:spPr>
          <a:xfrm>
            <a:off x="3403929" y="4291938"/>
            <a:ext cx="6463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rial Black" panose="020B0A04020102020204" pitchFamily="34" charset="0"/>
              </a:rPr>
              <a:t>BARCO/BOTE                                                        2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BF7ECCC-86FA-4A49-9E54-4DE411339176}"/>
              </a:ext>
            </a:extLst>
          </p:cNvPr>
          <p:cNvSpPr txBox="1"/>
          <p:nvPr/>
        </p:nvSpPr>
        <p:spPr>
          <a:xfrm>
            <a:off x="3421401" y="5061519"/>
            <a:ext cx="6700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rial Black" panose="020B0A04020102020204" pitchFamily="34" charset="0"/>
              </a:rPr>
              <a:t>EMBARAZO                                                           1 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9" name="Multiplication Sign 18">
            <a:extLst>
              <a:ext uri="{FF2B5EF4-FFF2-40B4-BE49-F238E27FC236}">
                <a16:creationId xmlns:a16="http://schemas.microsoft.com/office/drawing/2014/main" id="{C25685BF-630E-45EA-9AA9-639C392F4F10}"/>
              </a:ext>
            </a:extLst>
          </p:cNvPr>
          <p:cNvSpPr/>
          <p:nvPr/>
        </p:nvSpPr>
        <p:spPr>
          <a:xfrm>
            <a:off x="2638138" y="531646"/>
            <a:ext cx="7356996" cy="6680941"/>
          </a:xfrm>
          <a:prstGeom prst="mathMultiply">
            <a:avLst>
              <a:gd name="adj1" fmla="val 11856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lecha: a la derecha 24">
            <a:hlinkClick r:id="rId8" action="ppaction://hlinksldjump"/>
            <a:extLst>
              <a:ext uri="{FF2B5EF4-FFF2-40B4-BE49-F238E27FC236}">
                <a16:creationId xmlns:a16="http://schemas.microsoft.com/office/drawing/2014/main" id="{7BA1568E-F137-4428-8067-E28683B2B38F}"/>
              </a:ext>
            </a:extLst>
          </p:cNvPr>
          <p:cNvSpPr/>
          <p:nvPr/>
        </p:nvSpPr>
        <p:spPr>
          <a:xfrm>
            <a:off x="11150540" y="5991281"/>
            <a:ext cx="731520" cy="630936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4" name="Smiley Face 13">
            <a:extLst>
              <a:ext uri="{FF2B5EF4-FFF2-40B4-BE49-F238E27FC236}">
                <a16:creationId xmlns:a16="http://schemas.microsoft.com/office/drawing/2014/main" id="{170002E2-EDDA-4221-9145-811CED98BCD7}"/>
              </a:ext>
            </a:extLst>
          </p:cNvPr>
          <p:cNvSpPr/>
          <p:nvPr/>
        </p:nvSpPr>
        <p:spPr>
          <a:xfrm>
            <a:off x="10725165" y="4169299"/>
            <a:ext cx="975079" cy="922864"/>
          </a:xfrm>
          <a:prstGeom prst="smileyFace">
            <a:avLst/>
          </a:prstGeom>
          <a:solidFill>
            <a:srgbClr val="FFFF00"/>
          </a:solidFill>
          <a:ln w="38100">
            <a:solidFill>
              <a:srgbClr val="EE37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id="{5B693870-1FFD-4062-9FE0-76573349A0BF}"/>
              </a:ext>
            </a:extLst>
          </p:cNvPr>
          <p:cNvSpPr/>
          <p:nvPr/>
        </p:nvSpPr>
        <p:spPr>
          <a:xfrm>
            <a:off x="2148039" y="4156392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  <a:r>
              <a:rPr lang="es-BO" sz="4000" b="1" dirty="0">
                <a:solidFill>
                  <a:schemeClr val="tx1"/>
                </a:solidFill>
              </a:rPr>
              <a:t>.-</a:t>
            </a:r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35" name="Rectángulo: esquinas redondeadas 34">
            <a:extLst>
              <a:ext uri="{FF2B5EF4-FFF2-40B4-BE49-F238E27FC236}">
                <a16:creationId xmlns:a16="http://schemas.microsoft.com/office/drawing/2014/main" id="{A8652445-6A82-4EAA-89BE-909F1C76C6A1}"/>
              </a:ext>
            </a:extLst>
          </p:cNvPr>
          <p:cNvSpPr/>
          <p:nvPr/>
        </p:nvSpPr>
        <p:spPr>
          <a:xfrm>
            <a:off x="2153092" y="1843275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  <a:r>
              <a:rPr lang="es-BO" sz="4000" b="1" dirty="0">
                <a:solidFill>
                  <a:schemeClr val="tx1"/>
                </a:solidFill>
              </a:rPr>
              <a:t>.-</a:t>
            </a:r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id="{EA4A5139-1709-46E7-AD2E-30C83F4F4667}"/>
              </a:ext>
            </a:extLst>
          </p:cNvPr>
          <p:cNvSpPr/>
          <p:nvPr/>
        </p:nvSpPr>
        <p:spPr>
          <a:xfrm>
            <a:off x="2153092" y="2618737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  <a:r>
              <a:rPr lang="es-BO" sz="4000" b="1" dirty="0">
                <a:solidFill>
                  <a:schemeClr val="tx1"/>
                </a:solidFill>
              </a:rPr>
              <a:t>.-</a:t>
            </a:r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37" name="Rectángulo: esquinas redondeadas 36">
            <a:extLst>
              <a:ext uri="{FF2B5EF4-FFF2-40B4-BE49-F238E27FC236}">
                <a16:creationId xmlns:a16="http://schemas.microsoft.com/office/drawing/2014/main" id="{38F615CD-9AE5-433F-962F-E3C21BD4DC4C}"/>
              </a:ext>
            </a:extLst>
          </p:cNvPr>
          <p:cNvSpPr/>
          <p:nvPr/>
        </p:nvSpPr>
        <p:spPr>
          <a:xfrm>
            <a:off x="2167045" y="4923793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  <a:r>
              <a:rPr lang="es-BO" sz="4000" b="1" dirty="0">
                <a:solidFill>
                  <a:schemeClr val="tx1"/>
                </a:solidFill>
              </a:rPr>
              <a:t>.-</a:t>
            </a:r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38" name="Rectángulo: esquinas redondeadas 37">
            <a:extLst>
              <a:ext uri="{FF2B5EF4-FFF2-40B4-BE49-F238E27FC236}">
                <a16:creationId xmlns:a16="http://schemas.microsoft.com/office/drawing/2014/main" id="{16D72E7D-0050-45A8-9743-FE2D52762600}"/>
              </a:ext>
            </a:extLst>
          </p:cNvPr>
          <p:cNvSpPr/>
          <p:nvPr/>
        </p:nvSpPr>
        <p:spPr>
          <a:xfrm>
            <a:off x="2148039" y="3370315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  <a:r>
              <a:rPr lang="es-BO" sz="4000" b="1" dirty="0">
                <a:solidFill>
                  <a:schemeClr val="tx1"/>
                </a:solidFill>
              </a:rPr>
              <a:t>.-</a:t>
            </a:r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54" name="Rectángulo: esquinas redondeadas 53">
            <a:extLst>
              <a:ext uri="{FF2B5EF4-FFF2-40B4-BE49-F238E27FC236}">
                <a16:creationId xmlns:a16="http://schemas.microsoft.com/office/drawing/2014/main" id="{62539D8D-51AD-462E-B996-199DCFB93EA2}"/>
              </a:ext>
            </a:extLst>
          </p:cNvPr>
          <p:cNvSpPr/>
          <p:nvPr/>
        </p:nvSpPr>
        <p:spPr>
          <a:xfrm>
            <a:off x="9020610" y="1476598"/>
            <a:ext cx="911896" cy="22226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1600" b="1" dirty="0">
                <a:solidFill>
                  <a:schemeClr val="tx1"/>
                </a:solidFill>
              </a:rPr>
              <a:t>PUNTOS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0472B04-6DCF-EBC5-B250-D70596E5AC7A}"/>
              </a:ext>
            </a:extLst>
          </p:cNvPr>
          <p:cNvSpPr/>
          <p:nvPr/>
        </p:nvSpPr>
        <p:spPr>
          <a:xfrm>
            <a:off x="177282" y="222920"/>
            <a:ext cx="11793894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FF0000"/>
                </a:highlight>
              </a:rPr>
              <a:t>9.- ALGO QUE TE PUEDE PROVOCAR EL MAREO</a:t>
            </a:r>
            <a:endParaRPr lang="es-E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highlight>
                <a:srgbClr val="FF0000"/>
              </a:highlight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12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grpId="5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nad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xit" presetSubtype="0" fill="hold" grpId="3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  <p:bldP spid="23" grpId="0"/>
      <p:bldP spid="19" grpId="0" animBg="1"/>
      <p:bldP spid="19" grpId="1" animBg="1"/>
      <p:bldP spid="19" grpId="2" animBg="1"/>
      <p:bldP spid="19" grpId="3" animBg="1"/>
      <p:bldP spid="19" grpId="4" animBg="1"/>
      <p:bldP spid="19" grpId="5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formatica | Psicología | Fandom">
            <a:extLst>
              <a:ext uri="{FF2B5EF4-FFF2-40B4-BE49-F238E27FC236}">
                <a16:creationId xmlns:a16="http://schemas.microsoft.com/office/drawing/2014/main" id="{6C43FB7B-69D1-0802-FBE7-5030226DB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" y="-7970"/>
            <a:ext cx="12180285" cy="686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ángulo: esquinas redondeadas 46">
            <a:extLst>
              <a:ext uri="{FF2B5EF4-FFF2-40B4-BE49-F238E27FC236}">
                <a16:creationId xmlns:a16="http://schemas.microsoft.com/office/drawing/2014/main" id="{CDA93EA3-D5C1-4ECE-9C02-72D724109267}"/>
              </a:ext>
            </a:extLst>
          </p:cNvPr>
          <p:cNvSpPr/>
          <p:nvPr/>
        </p:nvSpPr>
        <p:spPr>
          <a:xfrm>
            <a:off x="9047876" y="4923793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53" name="Rectángulo: esquinas redondeadas 52">
            <a:extLst>
              <a:ext uri="{FF2B5EF4-FFF2-40B4-BE49-F238E27FC236}">
                <a16:creationId xmlns:a16="http://schemas.microsoft.com/office/drawing/2014/main" id="{3F624475-57F9-4B67-BA2B-0610958B0B08}"/>
              </a:ext>
            </a:extLst>
          </p:cNvPr>
          <p:cNvSpPr/>
          <p:nvPr/>
        </p:nvSpPr>
        <p:spPr>
          <a:xfrm>
            <a:off x="3345465" y="4928310"/>
            <a:ext cx="5458691" cy="59945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51" name="Rectángulo: esquinas redondeadas 50">
            <a:extLst>
              <a:ext uri="{FF2B5EF4-FFF2-40B4-BE49-F238E27FC236}">
                <a16:creationId xmlns:a16="http://schemas.microsoft.com/office/drawing/2014/main" id="{6AE178FF-250F-4609-82BC-650A2A609212}"/>
              </a:ext>
            </a:extLst>
          </p:cNvPr>
          <p:cNvSpPr/>
          <p:nvPr/>
        </p:nvSpPr>
        <p:spPr>
          <a:xfrm>
            <a:off x="3324902" y="4158898"/>
            <a:ext cx="5458691" cy="59945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50" name="Rectángulo: esquinas redondeadas 49">
            <a:extLst>
              <a:ext uri="{FF2B5EF4-FFF2-40B4-BE49-F238E27FC236}">
                <a16:creationId xmlns:a16="http://schemas.microsoft.com/office/drawing/2014/main" id="{63DBC000-DEAC-44AF-8C23-75CF8E212A40}"/>
              </a:ext>
            </a:extLst>
          </p:cNvPr>
          <p:cNvSpPr/>
          <p:nvPr/>
        </p:nvSpPr>
        <p:spPr>
          <a:xfrm>
            <a:off x="3317971" y="3371495"/>
            <a:ext cx="5486185" cy="59945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49" name="Rectángulo: esquinas redondeadas 48">
            <a:extLst>
              <a:ext uri="{FF2B5EF4-FFF2-40B4-BE49-F238E27FC236}">
                <a16:creationId xmlns:a16="http://schemas.microsoft.com/office/drawing/2014/main" id="{81F0CFC1-3E17-4CC8-B3D7-A2146109C5AE}"/>
              </a:ext>
            </a:extLst>
          </p:cNvPr>
          <p:cNvSpPr/>
          <p:nvPr/>
        </p:nvSpPr>
        <p:spPr>
          <a:xfrm>
            <a:off x="3315376" y="2639329"/>
            <a:ext cx="5509401" cy="59945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44" name="Rectángulo: esquinas redondeadas 43">
            <a:extLst>
              <a:ext uri="{FF2B5EF4-FFF2-40B4-BE49-F238E27FC236}">
                <a16:creationId xmlns:a16="http://schemas.microsoft.com/office/drawing/2014/main" id="{B53EE5B7-A7EF-4BE9-A356-19F252011E70}"/>
              </a:ext>
            </a:extLst>
          </p:cNvPr>
          <p:cNvSpPr/>
          <p:nvPr/>
        </p:nvSpPr>
        <p:spPr>
          <a:xfrm>
            <a:off x="9028870" y="4151076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45" name="Rectángulo: esquinas redondeadas 44">
            <a:extLst>
              <a:ext uri="{FF2B5EF4-FFF2-40B4-BE49-F238E27FC236}">
                <a16:creationId xmlns:a16="http://schemas.microsoft.com/office/drawing/2014/main" id="{A4CEE555-94FB-4618-ABAA-23E8B780367C}"/>
              </a:ext>
            </a:extLst>
          </p:cNvPr>
          <p:cNvSpPr/>
          <p:nvPr/>
        </p:nvSpPr>
        <p:spPr>
          <a:xfrm>
            <a:off x="9028870" y="1871290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46" name="Rectángulo: esquinas redondeadas 45">
            <a:extLst>
              <a:ext uri="{FF2B5EF4-FFF2-40B4-BE49-F238E27FC236}">
                <a16:creationId xmlns:a16="http://schemas.microsoft.com/office/drawing/2014/main" id="{961D580A-2702-43CD-A1EE-2B332F3B185D}"/>
              </a:ext>
            </a:extLst>
          </p:cNvPr>
          <p:cNvSpPr/>
          <p:nvPr/>
        </p:nvSpPr>
        <p:spPr>
          <a:xfrm>
            <a:off x="9033923" y="2618737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48" name="Rectángulo: esquinas redondeadas 47">
            <a:extLst>
              <a:ext uri="{FF2B5EF4-FFF2-40B4-BE49-F238E27FC236}">
                <a16:creationId xmlns:a16="http://schemas.microsoft.com/office/drawing/2014/main" id="{5B459B66-7C01-4574-A310-38FDDD330E46}"/>
              </a:ext>
            </a:extLst>
          </p:cNvPr>
          <p:cNvSpPr/>
          <p:nvPr/>
        </p:nvSpPr>
        <p:spPr>
          <a:xfrm>
            <a:off x="9028870" y="3370315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C755BF8C-A8E3-4CB4-81B8-AF1870B61ED0}"/>
              </a:ext>
            </a:extLst>
          </p:cNvPr>
          <p:cNvSpPr/>
          <p:nvPr/>
        </p:nvSpPr>
        <p:spPr>
          <a:xfrm>
            <a:off x="3294755" y="1884430"/>
            <a:ext cx="5509401" cy="59945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pic>
        <p:nvPicPr>
          <p:cNvPr id="24" name="BOTÓN 2S" descr="http://1.bp.blogspot.com/-1gM3HhQ6oCQ/Uv6ih-kWQFI/AAAAAAAAeQo/EERxJw0_3p0/s1600/Fondos+de+Pantalla+Gratis+Abstractos+%2528218%2529.Jpg">
            <a:extLst>
              <a:ext uri="{FF2B5EF4-FFF2-40B4-BE49-F238E27FC236}">
                <a16:creationId xmlns:a16="http://schemas.microsoft.com/office/drawing/2014/main" id="{21C8B1F5-5389-451F-9063-A598C0E49C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281" r="85128"/>
          <a:stretch/>
        </p:blipFill>
        <p:spPr bwMode="auto">
          <a:xfrm rot="5400000">
            <a:off x="10653548" y="4090129"/>
            <a:ext cx="1110561" cy="1081204"/>
          </a:xfrm>
          <a:prstGeom prst="rect">
            <a:avLst/>
          </a:prstGeom>
          <a:ln w="76200" cap="sq">
            <a:solidFill>
              <a:schemeClr val="bg2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BOTÓN 1S" descr="http://1.bp.blogspot.com/-1gM3HhQ6oCQ/Uv6ih-kWQFI/AAAAAAAAeQo/EERxJw0_3p0/s1600/Fondos+de+Pantalla+Gratis+Abstractos+%2528218%2529.Jpg">
            <a:extLst>
              <a:ext uri="{FF2B5EF4-FFF2-40B4-BE49-F238E27FC236}">
                <a16:creationId xmlns:a16="http://schemas.microsoft.com/office/drawing/2014/main" id="{E1544B5A-05AE-4101-9CA0-AB3675F0A2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281" r="85128"/>
          <a:stretch/>
        </p:blipFill>
        <p:spPr bwMode="auto">
          <a:xfrm rot="5400000">
            <a:off x="10631389" y="2317603"/>
            <a:ext cx="1124748" cy="1081204"/>
          </a:xfrm>
          <a:prstGeom prst="rect">
            <a:avLst/>
          </a:prstGeom>
          <a:ln w="76200" cap="sq">
            <a:solidFill>
              <a:schemeClr val="bg2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DA93C5B-4357-4412-BE90-48943DB19D31}"/>
              </a:ext>
            </a:extLst>
          </p:cNvPr>
          <p:cNvSpPr/>
          <p:nvPr/>
        </p:nvSpPr>
        <p:spPr>
          <a:xfrm>
            <a:off x="1858682" y="1541258"/>
            <a:ext cx="8520188" cy="4259931"/>
          </a:xfrm>
          <a:prstGeom prst="roundRect">
            <a:avLst>
              <a:gd name="adj" fmla="val 10249"/>
            </a:avLst>
          </a:prstGeom>
          <a:noFill/>
          <a:ln w="171450" cmpd="sng">
            <a:solidFill>
              <a:srgbClr val="0070C0">
                <a:alpha val="9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9A7E3C-F5D2-42C7-96B3-6927B35E2244}"/>
              </a:ext>
            </a:extLst>
          </p:cNvPr>
          <p:cNvSpPr/>
          <p:nvPr/>
        </p:nvSpPr>
        <p:spPr>
          <a:xfrm>
            <a:off x="3592389" y="6099618"/>
            <a:ext cx="560439" cy="560439"/>
          </a:xfrm>
          <a:prstGeom prst="roundRect">
            <a:avLst/>
          </a:prstGeom>
          <a:solidFill>
            <a:srgbClr val="EE37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1</a:t>
            </a:r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3975FC4-F8F1-4A7D-AF54-7C8C79219DE7}"/>
              </a:ext>
            </a:extLst>
          </p:cNvPr>
          <p:cNvSpPr/>
          <p:nvPr/>
        </p:nvSpPr>
        <p:spPr>
          <a:xfrm>
            <a:off x="4749062" y="6061778"/>
            <a:ext cx="560439" cy="560439"/>
          </a:xfrm>
          <a:prstGeom prst="roundRect">
            <a:avLst/>
          </a:prstGeom>
          <a:solidFill>
            <a:srgbClr val="27AD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2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F58BBE0-8173-42DD-861E-4A0D8276A5B8}"/>
              </a:ext>
            </a:extLst>
          </p:cNvPr>
          <p:cNvSpPr/>
          <p:nvPr/>
        </p:nvSpPr>
        <p:spPr>
          <a:xfrm>
            <a:off x="5905735" y="6061778"/>
            <a:ext cx="560439" cy="56043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3</a:t>
            </a:r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3ECD03D-5CA2-4D77-83ED-1614B4D66B94}"/>
              </a:ext>
            </a:extLst>
          </p:cNvPr>
          <p:cNvSpPr/>
          <p:nvPr/>
        </p:nvSpPr>
        <p:spPr>
          <a:xfrm>
            <a:off x="7062408" y="6061778"/>
            <a:ext cx="560439" cy="560439"/>
          </a:xfrm>
          <a:prstGeom prst="roundRect">
            <a:avLst/>
          </a:prstGeom>
          <a:solidFill>
            <a:srgbClr val="02A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4</a:t>
            </a:r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99D4B2E-4D4D-43F2-ACB3-9C2B9D7F9267}"/>
              </a:ext>
            </a:extLst>
          </p:cNvPr>
          <p:cNvSpPr/>
          <p:nvPr/>
        </p:nvSpPr>
        <p:spPr>
          <a:xfrm>
            <a:off x="8219081" y="6061778"/>
            <a:ext cx="560439" cy="560439"/>
          </a:xfrm>
          <a:prstGeom prst="roundRect">
            <a:avLst/>
          </a:prstGeom>
          <a:solidFill>
            <a:srgbClr val="AD4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5</a:t>
            </a:r>
            <a:endParaRPr lang="en-US" dirty="0"/>
          </a:p>
        </p:txBody>
      </p:sp>
      <p:sp>
        <p:nvSpPr>
          <p:cNvPr id="15" name="Flowchart: Summing Junction 14">
            <a:extLst>
              <a:ext uri="{FF2B5EF4-FFF2-40B4-BE49-F238E27FC236}">
                <a16:creationId xmlns:a16="http://schemas.microsoft.com/office/drawing/2014/main" id="{DDBB0B03-4435-42D2-8715-BA7E22AAF27E}"/>
              </a:ext>
            </a:extLst>
          </p:cNvPr>
          <p:cNvSpPr/>
          <p:nvPr/>
        </p:nvSpPr>
        <p:spPr>
          <a:xfrm>
            <a:off x="10714528" y="2396850"/>
            <a:ext cx="949113" cy="929579"/>
          </a:xfrm>
          <a:prstGeom prst="flowChartSummingJunction">
            <a:avLst/>
          </a:prstGeom>
          <a:solidFill>
            <a:srgbClr val="FF0000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1BCB49-58F6-4D77-88C5-992682341A6C}"/>
              </a:ext>
            </a:extLst>
          </p:cNvPr>
          <p:cNvSpPr txBox="1"/>
          <p:nvPr/>
        </p:nvSpPr>
        <p:spPr>
          <a:xfrm>
            <a:off x="3470548" y="1996968"/>
            <a:ext cx="6470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rial Black" panose="020B0A04020102020204" pitchFamily="34" charset="0"/>
              </a:rPr>
              <a:t>ROPA INTERIOR                                                  5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D12380-9DC4-4A77-ACE4-35AD07C01777}"/>
              </a:ext>
            </a:extLst>
          </p:cNvPr>
          <p:cNvSpPr txBox="1"/>
          <p:nvPr/>
        </p:nvSpPr>
        <p:spPr>
          <a:xfrm>
            <a:off x="3471921" y="2758945"/>
            <a:ext cx="6716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rial Black" panose="020B0A04020102020204" pitchFamily="34" charset="0"/>
              </a:rPr>
              <a:t>CEPILLO DE DIENTES                                         4                                                  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DA985C-0918-4332-8873-EFD2BE167AEB}"/>
              </a:ext>
            </a:extLst>
          </p:cNvPr>
          <p:cNvSpPr txBox="1"/>
          <p:nvPr/>
        </p:nvSpPr>
        <p:spPr>
          <a:xfrm>
            <a:off x="3397105" y="3502785"/>
            <a:ext cx="6936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rial Black" panose="020B0A04020102020204" pitchFamily="34" charset="0"/>
              </a:rPr>
              <a:t>PAREJA                                                                 3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3E9ED8-5093-4DAA-BE28-22348D346498}"/>
              </a:ext>
            </a:extLst>
          </p:cNvPr>
          <p:cNvSpPr txBox="1"/>
          <p:nvPr/>
        </p:nvSpPr>
        <p:spPr>
          <a:xfrm>
            <a:off x="3403929" y="4291938"/>
            <a:ext cx="6463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rial Black" panose="020B0A04020102020204" pitchFamily="34" charset="0"/>
              </a:rPr>
              <a:t>DINERO                                                                 2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BF7ECCC-86FA-4A49-9E54-4DE411339176}"/>
              </a:ext>
            </a:extLst>
          </p:cNvPr>
          <p:cNvSpPr txBox="1"/>
          <p:nvPr/>
        </p:nvSpPr>
        <p:spPr>
          <a:xfrm>
            <a:off x="3403929" y="5061519"/>
            <a:ext cx="6700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rial Black" panose="020B0A04020102020204" pitchFamily="34" charset="0"/>
              </a:rPr>
              <a:t>CELULAR                                                              1 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9" name="Multiplication Sign 18">
            <a:extLst>
              <a:ext uri="{FF2B5EF4-FFF2-40B4-BE49-F238E27FC236}">
                <a16:creationId xmlns:a16="http://schemas.microsoft.com/office/drawing/2014/main" id="{C25685BF-630E-45EA-9AA9-639C392F4F10}"/>
              </a:ext>
            </a:extLst>
          </p:cNvPr>
          <p:cNvSpPr/>
          <p:nvPr/>
        </p:nvSpPr>
        <p:spPr>
          <a:xfrm>
            <a:off x="2286253" y="416848"/>
            <a:ext cx="7356996" cy="6680941"/>
          </a:xfrm>
          <a:prstGeom prst="mathMultiply">
            <a:avLst>
              <a:gd name="adj1" fmla="val 11856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echa: a la derecha 24">
            <a:hlinkClick r:id="rId8" action="ppaction://hlinksldjump"/>
            <a:extLst>
              <a:ext uri="{FF2B5EF4-FFF2-40B4-BE49-F238E27FC236}">
                <a16:creationId xmlns:a16="http://schemas.microsoft.com/office/drawing/2014/main" id="{7BA1568E-F137-4428-8067-E28683B2B38F}"/>
              </a:ext>
            </a:extLst>
          </p:cNvPr>
          <p:cNvSpPr/>
          <p:nvPr/>
        </p:nvSpPr>
        <p:spPr>
          <a:xfrm>
            <a:off x="11150540" y="5991281"/>
            <a:ext cx="731520" cy="630936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4" name="Smiley Face 13">
            <a:extLst>
              <a:ext uri="{FF2B5EF4-FFF2-40B4-BE49-F238E27FC236}">
                <a16:creationId xmlns:a16="http://schemas.microsoft.com/office/drawing/2014/main" id="{170002E2-EDDA-4221-9145-811CED98BCD7}"/>
              </a:ext>
            </a:extLst>
          </p:cNvPr>
          <p:cNvSpPr/>
          <p:nvPr/>
        </p:nvSpPr>
        <p:spPr>
          <a:xfrm>
            <a:off x="10725165" y="4169299"/>
            <a:ext cx="975079" cy="922864"/>
          </a:xfrm>
          <a:prstGeom prst="smileyFace">
            <a:avLst/>
          </a:prstGeom>
          <a:solidFill>
            <a:srgbClr val="FFFF00"/>
          </a:solidFill>
          <a:ln w="38100">
            <a:solidFill>
              <a:srgbClr val="EE37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id="{5B693870-1FFD-4062-9FE0-76573349A0BF}"/>
              </a:ext>
            </a:extLst>
          </p:cNvPr>
          <p:cNvSpPr/>
          <p:nvPr/>
        </p:nvSpPr>
        <p:spPr>
          <a:xfrm>
            <a:off x="2148039" y="4156392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  <a:r>
              <a:rPr lang="es-BO" sz="4000" b="1" dirty="0">
                <a:solidFill>
                  <a:schemeClr val="tx1"/>
                </a:solidFill>
              </a:rPr>
              <a:t>.-</a:t>
            </a:r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35" name="Rectángulo: esquinas redondeadas 34">
            <a:extLst>
              <a:ext uri="{FF2B5EF4-FFF2-40B4-BE49-F238E27FC236}">
                <a16:creationId xmlns:a16="http://schemas.microsoft.com/office/drawing/2014/main" id="{A8652445-6A82-4EAA-89BE-909F1C76C6A1}"/>
              </a:ext>
            </a:extLst>
          </p:cNvPr>
          <p:cNvSpPr/>
          <p:nvPr/>
        </p:nvSpPr>
        <p:spPr>
          <a:xfrm>
            <a:off x="2153092" y="1843275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  <a:r>
              <a:rPr lang="es-BO" sz="4000" b="1" dirty="0">
                <a:solidFill>
                  <a:schemeClr val="tx1"/>
                </a:solidFill>
              </a:rPr>
              <a:t>.-</a:t>
            </a:r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id="{EA4A5139-1709-46E7-AD2E-30C83F4F4667}"/>
              </a:ext>
            </a:extLst>
          </p:cNvPr>
          <p:cNvSpPr/>
          <p:nvPr/>
        </p:nvSpPr>
        <p:spPr>
          <a:xfrm>
            <a:off x="2153092" y="2618737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  <a:r>
              <a:rPr lang="es-BO" sz="4000" b="1" dirty="0">
                <a:solidFill>
                  <a:schemeClr val="tx1"/>
                </a:solidFill>
              </a:rPr>
              <a:t>.-</a:t>
            </a:r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37" name="Rectángulo: esquinas redondeadas 36">
            <a:extLst>
              <a:ext uri="{FF2B5EF4-FFF2-40B4-BE49-F238E27FC236}">
                <a16:creationId xmlns:a16="http://schemas.microsoft.com/office/drawing/2014/main" id="{38F615CD-9AE5-433F-962F-E3C21BD4DC4C}"/>
              </a:ext>
            </a:extLst>
          </p:cNvPr>
          <p:cNvSpPr/>
          <p:nvPr/>
        </p:nvSpPr>
        <p:spPr>
          <a:xfrm>
            <a:off x="2167045" y="4923793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  <a:r>
              <a:rPr lang="es-BO" sz="4000" b="1" dirty="0">
                <a:solidFill>
                  <a:schemeClr val="tx1"/>
                </a:solidFill>
              </a:rPr>
              <a:t>.-</a:t>
            </a:r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38" name="Rectángulo: esquinas redondeadas 37">
            <a:extLst>
              <a:ext uri="{FF2B5EF4-FFF2-40B4-BE49-F238E27FC236}">
                <a16:creationId xmlns:a16="http://schemas.microsoft.com/office/drawing/2014/main" id="{16D72E7D-0050-45A8-9743-FE2D52762600}"/>
              </a:ext>
            </a:extLst>
          </p:cNvPr>
          <p:cNvSpPr/>
          <p:nvPr/>
        </p:nvSpPr>
        <p:spPr>
          <a:xfrm>
            <a:off x="2148039" y="3370315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  <a:r>
              <a:rPr lang="es-BO" sz="4000" b="1" dirty="0">
                <a:solidFill>
                  <a:schemeClr val="tx1"/>
                </a:solidFill>
              </a:rPr>
              <a:t>.-</a:t>
            </a:r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54" name="Rectángulo: esquinas redondeadas 53">
            <a:extLst>
              <a:ext uri="{FF2B5EF4-FFF2-40B4-BE49-F238E27FC236}">
                <a16:creationId xmlns:a16="http://schemas.microsoft.com/office/drawing/2014/main" id="{62539D8D-51AD-462E-B996-199DCFB93EA2}"/>
              </a:ext>
            </a:extLst>
          </p:cNvPr>
          <p:cNvSpPr/>
          <p:nvPr/>
        </p:nvSpPr>
        <p:spPr>
          <a:xfrm>
            <a:off x="9020610" y="1476598"/>
            <a:ext cx="911896" cy="22226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1600" b="1" dirty="0">
                <a:solidFill>
                  <a:schemeClr val="tx1"/>
                </a:solidFill>
              </a:rPr>
              <a:t>PUNTOS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95C9639-1480-0A49-5FB3-F0ADB4D5AE23}"/>
              </a:ext>
            </a:extLst>
          </p:cNvPr>
          <p:cNvSpPr/>
          <p:nvPr/>
        </p:nvSpPr>
        <p:spPr>
          <a:xfrm>
            <a:off x="177282" y="222920"/>
            <a:ext cx="11793894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FF0000"/>
                </a:highlight>
              </a:rPr>
              <a:t>10.-  ALGO QUE NO PUEDES PRESTAR</a:t>
            </a:r>
            <a:endParaRPr lang="es-E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highlight>
                <a:srgbClr val="FF0000"/>
              </a:highlight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92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grpId="5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nad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xit" presetSubtype="0" fill="hold" grpId="3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  <p:bldP spid="23" grpId="0"/>
      <p:bldP spid="19" grpId="0" animBg="1"/>
      <p:bldP spid="19" grpId="1" animBg="1"/>
      <p:bldP spid="19" grpId="2" animBg="1"/>
      <p:bldP spid="19" grpId="3" animBg="1"/>
      <p:bldP spid="19" grpId="4" animBg="1"/>
      <p:bldP spid="19" grpId="5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ágenes de Fondos De Pantalla Neon - Descarga gratuita en Freepik">
            <a:extLst>
              <a:ext uri="{FF2B5EF4-FFF2-40B4-BE49-F238E27FC236}">
                <a16:creationId xmlns:a16="http://schemas.microsoft.com/office/drawing/2014/main" id="{C5B60F9B-DE69-42FE-9B14-5541D8F7F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2" y="-73291"/>
            <a:ext cx="12192000" cy="700458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7" name="CuadroTexto 1076">
            <a:extLst>
              <a:ext uri="{FF2B5EF4-FFF2-40B4-BE49-F238E27FC236}">
                <a16:creationId xmlns:a16="http://schemas.microsoft.com/office/drawing/2014/main" id="{752FC09B-B944-A626-462B-0578D9FF15D1}"/>
              </a:ext>
            </a:extLst>
          </p:cNvPr>
          <p:cNvSpPr txBox="1"/>
          <p:nvPr/>
        </p:nvSpPr>
        <p:spPr>
          <a:xfrm>
            <a:off x="4124148" y="2399044"/>
            <a:ext cx="1604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800" dirty="0">
                <a:solidFill>
                  <a:schemeClr val="bg1"/>
                </a:solidFill>
                <a:latin typeface="Doctor Glitch" panose="02000500000000000000" pitchFamily="2" charset="0"/>
              </a:rPr>
              <a:t>EQUIPO 1</a:t>
            </a:r>
          </a:p>
        </p:txBody>
      </p:sp>
      <p:sp>
        <p:nvSpPr>
          <p:cNvPr id="1078" name="CuadroTexto 1077">
            <a:extLst>
              <a:ext uri="{FF2B5EF4-FFF2-40B4-BE49-F238E27FC236}">
                <a16:creationId xmlns:a16="http://schemas.microsoft.com/office/drawing/2014/main" id="{2D7B860F-5A66-0AE1-4429-B21E86F8F2F4}"/>
              </a:ext>
            </a:extLst>
          </p:cNvPr>
          <p:cNvSpPr txBox="1"/>
          <p:nvPr/>
        </p:nvSpPr>
        <p:spPr>
          <a:xfrm>
            <a:off x="6796030" y="2399044"/>
            <a:ext cx="1604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800" dirty="0">
                <a:solidFill>
                  <a:schemeClr val="bg1"/>
                </a:solidFill>
                <a:latin typeface="Doctor Glitch" panose="02000500000000000000" pitchFamily="2" charset="0"/>
              </a:rPr>
              <a:t>EQUIPO 2</a:t>
            </a:r>
          </a:p>
        </p:txBody>
      </p:sp>
      <p:sp>
        <p:nvSpPr>
          <p:cNvPr id="1073" name="0">
            <a:extLst>
              <a:ext uri="{FF2B5EF4-FFF2-40B4-BE49-F238E27FC236}">
                <a16:creationId xmlns:a16="http://schemas.microsoft.com/office/drawing/2014/main" id="{67ECFD57-A7AF-5291-55A8-0AFA248BE821}"/>
              </a:ext>
            </a:extLst>
          </p:cNvPr>
          <p:cNvSpPr/>
          <p:nvPr/>
        </p:nvSpPr>
        <p:spPr>
          <a:xfrm>
            <a:off x="4226407" y="3062479"/>
            <a:ext cx="687313" cy="1019613"/>
          </a:xfrm>
          <a:prstGeom prst="roundRect">
            <a:avLst>
              <a:gd name="adj" fmla="val 20832"/>
            </a:avLst>
          </a:prstGeom>
          <a:solidFill>
            <a:srgbClr val="3F4A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0</a:t>
            </a:r>
          </a:p>
        </p:txBody>
      </p:sp>
      <p:sp>
        <p:nvSpPr>
          <p:cNvPr id="1074" name="1">
            <a:extLst>
              <a:ext uri="{FF2B5EF4-FFF2-40B4-BE49-F238E27FC236}">
                <a16:creationId xmlns:a16="http://schemas.microsoft.com/office/drawing/2014/main" id="{46000ED2-962D-2C21-1039-276F865FD0EF}"/>
              </a:ext>
            </a:extLst>
          </p:cNvPr>
          <p:cNvSpPr/>
          <p:nvPr/>
        </p:nvSpPr>
        <p:spPr>
          <a:xfrm>
            <a:off x="4226407" y="3062479"/>
            <a:ext cx="687313" cy="1019613"/>
          </a:xfrm>
          <a:prstGeom prst="roundRect">
            <a:avLst>
              <a:gd name="adj" fmla="val 20832"/>
            </a:avLst>
          </a:prstGeom>
          <a:solidFill>
            <a:srgbClr val="3F4A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075" name="2">
            <a:extLst>
              <a:ext uri="{FF2B5EF4-FFF2-40B4-BE49-F238E27FC236}">
                <a16:creationId xmlns:a16="http://schemas.microsoft.com/office/drawing/2014/main" id="{65F2261C-0165-C30D-A92E-0429147BA0AC}"/>
              </a:ext>
            </a:extLst>
          </p:cNvPr>
          <p:cNvSpPr/>
          <p:nvPr/>
        </p:nvSpPr>
        <p:spPr>
          <a:xfrm>
            <a:off x="4226407" y="3062479"/>
            <a:ext cx="687313" cy="1019613"/>
          </a:xfrm>
          <a:prstGeom prst="roundRect">
            <a:avLst>
              <a:gd name="adj" fmla="val 20832"/>
            </a:avLst>
          </a:prstGeom>
          <a:solidFill>
            <a:srgbClr val="3F4A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076" name="3">
            <a:extLst>
              <a:ext uri="{FF2B5EF4-FFF2-40B4-BE49-F238E27FC236}">
                <a16:creationId xmlns:a16="http://schemas.microsoft.com/office/drawing/2014/main" id="{69169153-0CC6-3262-C10F-E8F74BF45270}"/>
              </a:ext>
            </a:extLst>
          </p:cNvPr>
          <p:cNvSpPr/>
          <p:nvPr/>
        </p:nvSpPr>
        <p:spPr>
          <a:xfrm>
            <a:off x="4226407" y="3062479"/>
            <a:ext cx="687313" cy="1019613"/>
          </a:xfrm>
          <a:prstGeom prst="roundRect">
            <a:avLst>
              <a:gd name="adj" fmla="val 20832"/>
            </a:avLst>
          </a:prstGeom>
          <a:solidFill>
            <a:srgbClr val="3F4A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080" name="4">
            <a:extLst>
              <a:ext uri="{FF2B5EF4-FFF2-40B4-BE49-F238E27FC236}">
                <a16:creationId xmlns:a16="http://schemas.microsoft.com/office/drawing/2014/main" id="{E6CD4F99-1FFB-35A0-62E4-E58B0BE613B6}"/>
              </a:ext>
            </a:extLst>
          </p:cNvPr>
          <p:cNvSpPr/>
          <p:nvPr/>
        </p:nvSpPr>
        <p:spPr>
          <a:xfrm>
            <a:off x="4226407" y="3062479"/>
            <a:ext cx="687313" cy="1019613"/>
          </a:xfrm>
          <a:prstGeom prst="roundRect">
            <a:avLst>
              <a:gd name="adj" fmla="val 20832"/>
            </a:avLst>
          </a:prstGeom>
          <a:solidFill>
            <a:srgbClr val="3F4A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081" name="5">
            <a:extLst>
              <a:ext uri="{FF2B5EF4-FFF2-40B4-BE49-F238E27FC236}">
                <a16:creationId xmlns:a16="http://schemas.microsoft.com/office/drawing/2014/main" id="{7BB26B4D-662B-4ADB-E5BA-FB333E0F9EB7}"/>
              </a:ext>
            </a:extLst>
          </p:cNvPr>
          <p:cNvSpPr/>
          <p:nvPr/>
        </p:nvSpPr>
        <p:spPr>
          <a:xfrm>
            <a:off x="4226407" y="3062479"/>
            <a:ext cx="687313" cy="1019613"/>
          </a:xfrm>
          <a:prstGeom prst="roundRect">
            <a:avLst>
              <a:gd name="adj" fmla="val 20832"/>
            </a:avLst>
          </a:prstGeom>
          <a:solidFill>
            <a:srgbClr val="3F4A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1122" name="6">
            <a:extLst>
              <a:ext uri="{FF2B5EF4-FFF2-40B4-BE49-F238E27FC236}">
                <a16:creationId xmlns:a16="http://schemas.microsoft.com/office/drawing/2014/main" id="{570B7187-21BB-0335-FC36-3FDC81CED75E}"/>
              </a:ext>
            </a:extLst>
          </p:cNvPr>
          <p:cNvSpPr/>
          <p:nvPr/>
        </p:nvSpPr>
        <p:spPr>
          <a:xfrm>
            <a:off x="4226407" y="3062479"/>
            <a:ext cx="687313" cy="1019613"/>
          </a:xfrm>
          <a:prstGeom prst="roundRect">
            <a:avLst>
              <a:gd name="adj" fmla="val 20832"/>
            </a:avLst>
          </a:prstGeom>
          <a:solidFill>
            <a:srgbClr val="3F4A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1132" name="7">
            <a:extLst>
              <a:ext uri="{FF2B5EF4-FFF2-40B4-BE49-F238E27FC236}">
                <a16:creationId xmlns:a16="http://schemas.microsoft.com/office/drawing/2014/main" id="{EEC067EE-C31E-97DE-7140-F1F47654B7E9}"/>
              </a:ext>
            </a:extLst>
          </p:cNvPr>
          <p:cNvSpPr/>
          <p:nvPr/>
        </p:nvSpPr>
        <p:spPr>
          <a:xfrm>
            <a:off x="4226407" y="3062479"/>
            <a:ext cx="687313" cy="1019613"/>
          </a:xfrm>
          <a:prstGeom prst="roundRect">
            <a:avLst>
              <a:gd name="adj" fmla="val 20832"/>
            </a:avLst>
          </a:prstGeom>
          <a:solidFill>
            <a:srgbClr val="3F4A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1133" name="8">
            <a:extLst>
              <a:ext uri="{FF2B5EF4-FFF2-40B4-BE49-F238E27FC236}">
                <a16:creationId xmlns:a16="http://schemas.microsoft.com/office/drawing/2014/main" id="{3CC48220-93E6-BF42-93A4-D2D7B27D3DAA}"/>
              </a:ext>
            </a:extLst>
          </p:cNvPr>
          <p:cNvSpPr/>
          <p:nvPr/>
        </p:nvSpPr>
        <p:spPr>
          <a:xfrm>
            <a:off x="4226407" y="3062479"/>
            <a:ext cx="687313" cy="1019613"/>
          </a:xfrm>
          <a:prstGeom prst="roundRect">
            <a:avLst>
              <a:gd name="adj" fmla="val 20832"/>
            </a:avLst>
          </a:prstGeom>
          <a:solidFill>
            <a:srgbClr val="3F4A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8</a:t>
            </a:r>
          </a:p>
        </p:txBody>
      </p:sp>
      <p:sp>
        <p:nvSpPr>
          <p:cNvPr id="1134" name="9">
            <a:extLst>
              <a:ext uri="{FF2B5EF4-FFF2-40B4-BE49-F238E27FC236}">
                <a16:creationId xmlns:a16="http://schemas.microsoft.com/office/drawing/2014/main" id="{4E29CBA6-E82A-725D-EE1E-03557D214A33}"/>
              </a:ext>
            </a:extLst>
          </p:cNvPr>
          <p:cNvSpPr/>
          <p:nvPr/>
        </p:nvSpPr>
        <p:spPr>
          <a:xfrm>
            <a:off x="4226407" y="3062479"/>
            <a:ext cx="687313" cy="1019613"/>
          </a:xfrm>
          <a:prstGeom prst="roundRect">
            <a:avLst>
              <a:gd name="adj" fmla="val 20832"/>
            </a:avLst>
          </a:prstGeom>
          <a:solidFill>
            <a:srgbClr val="3F4A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9</a:t>
            </a:r>
          </a:p>
        </p:txBody>
      </p:sp>
      <p:sp>
        <p:nvSpPr>
          <p:cNvPr id="1155" name="0">
            <a:extLst>
              <a:ext uri="{FF2B5EF4-FFF2-40B4-BE49-F238E27FC236}">
                <a16:creationId xmlns:a16="http://schemas.microsoft.com/office/drawing/2014/main" id="{1D08D69B-2C0D-F147-D519-8CA864864BA0}"/>
              </a:ext>
            </a:extLst>
          </p:cNvPr>
          <p:cNvSpPr/>
          <p:nvPr/>
        </p:nvSpPr>
        <p:spPr>
          <a:xfrm>
            <a:off x="4943202" y="3062479"/>
            <a:ext cx="687313" cy="1019613"/>
          </a:xfrm>
          <a:prstGeom prst="roundRect">
            <a:avLst>
              <a:gd name="adj" fmla="val 20832"/>
            </a:avLst>
          </a:prstGeom>
          <a:solidFill>
            <a:srgbClr val="3F4A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0</a:t>
            </a:r>
          </a:p>
        </p:txBody>
      </p:sp>
      <p:sp>
        <p:nvSpPr>
          <p:cNvPr id="1156" name="1">
            <a:extLst>
              <a:ext uri="{FF2B5EF4-FFF2-40B4-BE49-F238E27FC236}">
                <a16:creationId xmlns:a16="http://schemas.microsoft.com/office/drawing/2014/main" id="{9FFDACE3-1136-4FFB-538E-E1FCFF1F805E}"/>
              </a:ext>
            </a:extLst>
          </p:cNvPr>
          <p:cNvSpPr/>
          <p:nvPr/>
        </p:nvSpPr>
        <p:spPr>
          <a:xfrm>
            <a:off x="4943202" y="3062479"/>
            <a:ext cx="687313" cy="1019613"/>
          </a:xfrm>
          <a:prstGeom prst="roundRect">
            <a:avLst>
              <a:gd name="adj" fmla="val 20832"/>
            </a:avLst>
          </a:prstGeom>
          <a:solidFill>
            <a:srgbClr val="3F4A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157" name="2">
            <a:extLst>
              <a:ext uri="{FF2B5EF4-FFF2-40B4-BE49-F238E27FC236}">
                <a16:creationId xmlns:a16="http://schemas.microsoft.com/office/drawing/2014/main" id="{FE073154-D520-A18B-211E-82E8596D4043}"/>
              </a:ext>
            </a:extLst>
          </p:cNvPr>
          <p:cNvSpPr/>
          <p:nvPr/>
        </p:nvSpPr>
        <p:spPr>
          <a:xfrm>
            <a:off x="4943202" y="3062479"/>
            <a:ext cx="687313" cy="1019613"/>
          </a:xfrm>
          <a:prstGeom prst="roundRect">
            <a:avLst>
              <a:gd name="adj" fmla="val 20832"/>
            </a:avLst>
          </a:prstGeom>
          <a:solidFill>
            <a:srgbClr val="3F4A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158" name="3">
            <a:extLst>
              <a:ext uri="{FF2B5EF4-FFF2-40B4-BE49-F238E27FC236}">
                <a16:creationId xmlns:a16="http://schemas.microsoft.com/office/drawing/2014/main" id="{025ECAB7-CCC1-06E3-17D7-349A3EAD3633}"/>
              </a:ext>
            </a:extLst>
          </p:cNvPr>
          <p:cNvSpPr/>
          <p:nvPr/>
        </p:nvSpPr>
        <p:spPr>
          <a:xfrm>
            <a:off x="4943202" y="3062479"/>
            <a:ext cx="687313" cy="1019613"/>
          </a:xfrm>
          <a:prstGeom prst="roundRect">
            <a:avLst>
              <a:gd name="adj" fmla="val 20832"/>
            </a:avLst>
          </a:prstGeom>
          <a:solidFill>
            <a:srgbClr val="3F4A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159" name="4">
            <a:extLst>
              <a:ext uri="{FF2B5EF4-FFF2-40B4-BE49-F238E27FC236}">
                <a16:creationId xmlns:a16="http://schemas.microsoft.com/office/drawing/2014/main" id="{B9FF1CAF-2808-72A0-4C92-FA1FFC645C6A}"/>
              </a:ext>
            </a:extLst>
          </p:cNvPr>
          <p:cNvSpPr/>
          <p:nvPr/>
        </p:nvSpPr>
        <p:spPr>
          <a:xfrm>
            <a:off x="4943202" y="3062479"/>
            <a:ext cx="687313" cy="1019613"/>
          </a:xfrm>
          <a:prstGeom prst="roundRect">
            <a:avLst>
              <a:gd name="adj" fmla="val 20832"/>
            </a:avLst>
          </a:prstGeom>
          <a:solidFill>
            <a:srgbClr val="3F4A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160" name="5">
            <a:extLst>
              <a:ext uri="{FF2B5EF4-FFF2-40B4-BE49-F238E27FC236}">
                <a16:creationId xmlns:a16="http://schemas.microsoft.com/office/drawing/2014/main" id="{A66E9695-60B7-071F-66EA-3B6951078A04}"/>
              </a:ext>
            </a:extLst>
          </p:cNvPr>
          <p:cNvSpPr/>
          <p:nvPr/>
        </p:nvSpPr>
        <p:spPr>
          <a:xfrm>
            <a:off x="4943202" y="3062479"/>
            <a:ext cx="687313" cy="1019613"/>
          </a:xfrm>
          <a:prstGeom prst="roundRect">
            <a:avLst>
              <a:gd name="adj" fmla="val 20832"/>
            </a:avLst>
          </a:prstGeom>
          <a:solidFill>
            <a:srgbClr val="3F4A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1161" name="6">
            <a:extLst>
              <a:ext uri="{FF2B5EF4-FFF2-40B4-BE49-F238E27FC236}">
                <a16:creationId xmlns:a16="http://schemas.microsoft.com/office/drawing/2014/main" id="{D1CD4C74-F240-DC7E-8329-EC7CED6FA432}"/>
              </a:ext>
            </a:extLst>
          </p:cNvPr>
          <p:cNvSpPr/>
          <p:nvPr/>
        </p:nvSpPr>
        <p:spPr>
          <a:xfrm>
            <a:off x="4943202" y="3062479"/>
            <a:ext cx="687313" cy="1019613"/>
          </a:xfrm>
          <a:prstGeom prst="roundRect">
            <a:avLst>
              <a:gd name="adj" fmla="val 20832"/>
            </a:avLst>
          </a:prstGeom>
          <a:solidFill>
            <a:srgbClr val="3F4A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1162" name="7">
            <a:extLst>
              <a:ext uri="{FF2B5EF4-FFF2-40B4-BE49-F238E27FC236}">
                <a16:creationId xmlns:a16="http://schemas.microsoft.com/office/drawing/2014/main" id="{07C7E7AE-D3D8-62C1-692E-4A0E8A6FFA7C}"/>
              </a:ext>
            </a:extLst>
          </p:cNvPr>
          <p:cNvSpPr/>
          <p:nvPr/>
        </p:nvSpPr>
        <p:spPr>
          <a:xfrm>
            <a:off x="4943202" y="3062479"/>
            <a:ext cx="687313" cy="1019613"/>
          </a:xfrm>
          <a:prstGeom prst="roundRect">
            <a:avLst>
              <a:gd name="adj" fmla="val 20832"/>
            </a:avLst>
          </a:prstGeom>
          <a:solidFill>
            <a:srgbClr val="3F4A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1163" name="8">
            <a:extLst>
              <a:ext uri="{FF2B5EF4-FFF2-40B4-BE49-F238E27FC236}">
                <a16:creationId xmlns:a16="http://schemas.microsoft.com/office/drawing/2014/main" id="{B498CCCF-E9FC-4816-C3A6-01B4F9EB3FF5}"/>
              </a:ext>
            </a:extLst>
          </p:cNvPr>
          <p:cNvSpPr/>
          <p:nvPr/>
        </p:nvSpPr>
        <p:spPr>
          <a:xfrm>
            <a:off x="4943202" y="3062479"/>
            <a:ext cx="687313" cy="1019613"/>
          </a:xfrm>
          <a:prstGeom prst="roundRect">
            <a:avLst>
              <a:gd name="adj" fmla="val 20832"/>
            </a:avLst>
          </a:prstGeom>
          <a:solidFill>
            <a:srgbClr val="3F4A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8</a:t>
            </a:r>
          </a:p>
        </p:txBody>
      </p:sp>
      <p:sp>
        <p:nvSpPr>
          <p:cNvPr id="1164" name="9">
            <a:extLst>
              <a:ext uri="{FF2B5EF4-FFF2-40B4-BE49-F238E27FC236}">
                <a16:creationId xmlns:a16="http://schemas.microsoft.com/office/drawing/2014/main" id="{694727F0-5969-9FBC-8EE4-5D9F9A16D84B}"/>
              </a:ext>
            </a:extLst>
          </p:cNvPr>
          <p:cNvSpPr/>
          <p:nvPr/>
        </p:nvSpPr>
        <p:spPr>
          <a:xfrm>
            <a:off x="4943202" y="3062479"/>
            <a:ext cx="687313" cy="1019613"/>
          </a:xfrm>
          <a:prstGeom prst="roundRect">
            <a:avLst>
              <a:gd name="adj" fmla="val 20832"/>
            </a:avLst>
          </a:prstGeom>
          <a:solidFill>
            <a:srgbClr val="3F4A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9</a:t>
            </a:r>
          </a:p>
        </p:txBody>
      </p:sp>
      <p:sp>
        <p:nvSpPr>
          <p:cNvPr id="1165" name="0">
            <a:extLst>
              <a:ext uri="{FF2B5EF4-FFF2-40B4-BE49-F238E27FC236}">
                <a16:creationId xmlns:a16="http://schemas.microsoft.com/office/drawing/2014/main" id="{670920E0-94EB-DAC4-BB09-EDB89DF82BB4}"/>
              </a:ext>
            </a:extLst>
          </p:cNvPr>
          <p:cNvSpPr/>
          <p:nvPr/>
        </p:nvSpPr>
        <p:spPr>
          <a:xfrm>
            <a:off x="6881282" y="3062479"/>
            <a:ext cx="687313" cy="1019613"/>
          </a:xfrm>
          <a:prstGeom prst="roundRect">
            <a:avLst>
              <a:gd name="adj" fmla="val 20832"/>
            </a:avLst>
          </a:prstGeom>
          <a:solidFill>
            <a:srgbClr val="3F4A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0</a:t>
            </a:r>
          </a:p>
        </p:txBody>
      </p:sp>
      <p:sp>
        <p:nvSpPr>
          <p:cNvPr id="1166" name="1">
            <a:extLst>
              <a:ext uri="{FF2B5EF4-FFF2-40B4-BE49-F238E27FC236}">
                <a16:creationId xmlns:a16="http://schemas.microsoft.com/office/drawing/2014/main" id="{A41B2E1E-3F0C-A8E6-53EF-ED006075DFCF}"/>
              </a:ext>
            </a:extLst>
          </p:cNvPr>
          <p:cNvSpPr/>
          <p:nvPr/>
        </p:nvSpPr>
        <p:spPr>
          <a:xfrm>
            <a:off x="6881282" y="3062479"/>
            <a:ext cx="687313" cy="1019613"/>
          </a:xfrm>
          <a:prstGeom prst="roundRect">
            <a:avLst>
              <a:gd name="adj" fmla="val 20832"/>
            </a:avLst>
          </a:prstGeom>
          <a:solidFill>
            <a:srgbClr val="3F4A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167" name="2">
            <a:extLst>
              <a:ext uri="{FF2B5EF4-FFF2-40B4-BE49-F238E27FC236}">
                <a16:creationId xmlns:a16="http://schemas.microsoft.com/office/drawing/2014/main" id="{B9ADC6DF-53DF-7991-3998-F1C418B024E7}"/>
              </a:ext>
            </a:extLst>
          </p:cNvPr>
          <p:cNvSpPr/>
          <p:nvPr/>
        </p:nvSpPr>
        <p:spPr>
          <a:xfrm>
            <a:off x="6881282" y="3062479"/>
            <a:ext cx="687313" cy="1019613"/>
          </a:xfrm>
          <a:prstGeom prst="roundRect">
            <a:avLst>
              <a:gd name="adj" fmla="val 20832"/>
            </a:avLst>
          </a:prstGeom>
          <a:solidFill>
            <a:srgbClr val="3F4A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168" name="3">
            <a:extLst>
              <a:ext uri="{FF2B5EF4-FFF2-40B4-BE49-F238E27FC236}">
                <a16:creationId xmlns:a16="http://schemas.microsoft.com/office/drawing/2014/main" id="{7BF7A1F9-CE0F-4F57-2C00-E58BCCAE82C8}"/>
              </a:ext>
            </a:extLst>
          </p:cNvPr>
          <p:cNvSpPr/>
          <p:nvPr/>
        </p:nvSpPr>
        <p:spPr>
          <a:xfrm>
            <a:off x="6881282" y="3062479"/>
            <a:ext cx="687313" cy="1019613"/>
          </a:xfrm>
          <a:prstGeom prst="roundRect">
            <a:avLst>
              <a:gd name="adj" fmla="val 20832"/>
            </a:avLst>
          </a:prstGeom>
          <a:solidFill>
            <a:srgbClr val="3F4A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169" name="4">
            <a:extLst>
              <a:ext uri="{FF2B5EF4-FFF2-40B4-BE49-F238E27FC236}">
                <a16:creationId xmlns:a16="http://schemas.microsoft.com/office/drawing/2014/main" id="{B2D2EE15-4DA6-17BE-380F-582572D3EFA6}"/>
              </a:ext>
            </a:extLst>
          </p:cNvPr>
          <p:cNvSpPr/>
          <p:nvPr/>
        </p:nvSpPr>
        <p:spPr>
          <a:xfrm>
            <a:off x="6881282" y="3062479"/>
            <a:ext cx="687313" cy="1019613"/>
          </a:xfrm>
          <a:prstGeom prst="roundRect">
            <a:avLst>
              <a:gd name="adj" fmla="val 20832"/>
            </a:avLst>
          </a:prstGeom>
          <a:solidFill>
            <a:srgbClr val="3F4A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170" name="5">
            <a:extLst>
              <a:ext uri="{FF2B5EF4-FFF2-40B4-BE49-F238E27FC236}">
                <a16:creationId xmlns:a16="http://schemas.microsoft.com/office/drawing/2014/main" id="{6BC063FD-8556-9A89-A31A-6343EEE526ED}"/>
              </a:ext>
            </a:extLst>
          </p:cNvPr>
          <p:cNvSpPr/>
          <p:nvPr/>
        </p:nvSpPr>
        <p:spPr>
          <a:xfrm>
            <a:off x="6881282" y="3062479"/>
            <a:ext cx="687313" cy="1019613"/>
          </a:xfrm>
          <a:prstGeom prst="roundRect">
            <a:avLst>
              <a:gd name="adj" fmla="val 20832"/>
            </a:avLst>
          </a:prstGeom>
          <a:solidFill>
            <a:srgbClr val="3F4A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1171" name="6">
            <a:extLst>
              <a:ext uri="{FF2B5EF4-FFF2-40B4-BE49-F238E27FC236}">
                <a16:creationId xmlns:a16="http://schemas.microsoft.com/office/drawing/2014/main" id="{AC0D6A7E-9924-FE14-F7B7-771755F4293C}"/>
              </a:ext>
            </a:extLst>
          </p:cNvPr>
          <p:cNvSpPr/>
          <p:nvPr/>
        </p:nvSpPr>
        <p:spPr>
          <a:xfrm>
            <a:off x="6881282" y="3062479"/>
            <a:ext cx="687313" cy="1019613"/>
          </a:xfrm>
          <a:prstGeom prst="roundRect">
            <a:avLst>
              <a:gd name="adj" fmla="val 20832"/>
            </a:avLst>
          </a:prstGeom>
          <a:solidFill>
            <a:srgbClr val="3F4A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1172" name="7">
            <a:extLst>
              <a:ext uri="{FF2B5EF4-FFF2-40B4-BE49-F238E27FC236}">
                <a16:creationId xmlns:a16="http://schemas.microsoft.com/office/drawing/2014/main" id="{B8693C0B-454B-2E05-686A-648D53257827}"/>
              </a:ext>
            </a:extLst>
          </p:cNvPr>
          <p:cNvSpPr/>
          <p:nvPr/>
        </p:nvSpPr>
        <p:spPr>
          <a:xfrm>
            <a:off x="6881282" y="3062479"/>
            <a:ext cx="687313" cy="1019613"/>
          </a:xfrm>
          <a:prstGeom prst="roundRect">
            <a:avLst>
              <a:gd name="adj" fmla="val 20832"/>
            </a:avLst>
          </a:prstGeom>
          <a:solidFill>
            <a:srgbClr val="3F4A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1173" name="8">
            <a:extLst>
              <a:ext uri="{FF2B5EF4-FFF2-40B4-BE49-F238E27FC236}">
                <a16:creationId xmlns:a16="http://schemas.microsoft.com/office/drawing/2014/main" id="{AB132A00-CD24-5D94-0025-D994B591AED3}"/>
              </a:ext>
            </a:extLst>
          </p:cNvPr>
          <p:cNvSpPr/>
          <p:nvPr/>
        </p:nvSpPr>
        <p:spPr>
          <a:xfrm>
            <a:off x="6881282" y="3062479"/>
            <a:ext cx="687313" cy="1019613"/>
          </a:xfrm>
          <a:prstGeom prst="roundRect">
            <a:avLst>
              <a:gd name="adj" fmla="val 20832"/>
            </a:avLst>
          </a:prstGeom>
          <a:solidFill>
            <a:srgbClr val="3F4A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8</a:t>
            </a:r>
          </a:p>
        </p:txBody>
      </p:sp>
      <p:sp>
        <p:nvSpPr>
          <p:cNvPr id="1174" name="9">
            <a:extLst>
              <a:ext uri="{FF2B5EF4-FFF2-40B4-BE49-F238E27FC236}">
                <a16:creationId xmlns:a16="http://schemas.microsoft.com/office/drawing/2014/main" id="{790368FF-9597-7D2B-50AF-553FD0E42773}"/>
              </a:ext>
            </a:extLst>
          </p:cNvPr>
          <p:cNvSpPr/>
          <p:nvPr/>
        </p:nvSpPr>
        <p:spPr>
          <a:xfrm>
            <a:off x="6881282" y="3062479"/>
            <a:ext cx="687313" cy="1019613"/>
          </a:xfrm>
          <a:prstGeom prst="roundRect">
            <a:avLst>
              <a:gd name="adj" fmla="val 20832"/>
            </a:avLst>
          </a:prstGeom>
          <a:solidFill>
            <a:srgbClr val="3F4A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9</a:t>
            </a:r>
          </a:p>
        </p:txBody>
      </p:sp>
      <p:sp>
        <p:nvSpPr>
          <p:cNvPr id="1175" name="0">
            <a:extLst>
              <a:ext uri="{FF2B5EF4-FFF2-40B4-BE49-F238E27FC236}">
                <a16:creationId xmlns:a16="http://schemas.microsoft.com/office/drawing/2014/main" id="{A0E840E5-2447-7472-F19C-1BE278907A24}"/>
              </a:ext>
            </a:extLst>
          </p:cNvPr>
          <p:cNvSpPr/>
          <p:nvPr/>
        </p:nvSpPr>
        <p:spPr>
          <a:xfrm>
            <a:off x="7598077" y="3062479"/>
            <a:ext cx="687313" cy="1019613"/>
          </a:xfrm>
          <a:prstGeom prst="roundRect">
            <a:avLst>
              <a:gd name="adj" fmla="val 20832"/>
            </a:avLst>
          </a:prstGeom>
          <a:solidFill>
            <a:srgbClr val="3F4A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0</a:t>
            </a:r>
          </a:p>
        </p:txBody>
      </p:sp>
      <p:sp>
        <p:nvSpPr>
          <p:cNvPr id="1176" name="1">
            <a:extLst>
              <a:ext uri="{FF2B5EF4-FFF2-40B4-BE49-F238E27FC236}">
                <a16:creationId xmlns:a16="http://schemas.microsoft.com/office/drawing/2014/main" id="{209CDC55-F235-A639-CF3E-560855683B02}"/>
              </a:ext>
            </a:extLst>
          </p:cNvPr>
          <p:cNvSpPr/>
          <p:nvPr/>
        </p:nvSpPr>
        <p:spPr>
          <a:xfrm>
            <a:off x="7598077" y="3062479"/>
            <a:ext cx="687313" cy="1019613"/>
          </a:xfrm>
          <a:prstGeom prst="roundRect">
            <a:avLst>
              <a:gd name="adj" fmla="val 20832"/>
            </a:avLst>
          </a:prstGeom>
          <a:solidFill>
            <a:srgbClr val="3F4A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177" name="2">
            <a:extLst>
              <a:ext uri="{FF2B5EF4-FFF2-40B4-BE49-F238E27FC236}">
                <a16:creationId xmlns:a16="http://schemas.microsoft.com/office/drawing/2014/main" id="{93CBB40B-A1CB-2824-5AD3-21CAA03A6198}"/>
              </a:ext>
            </a:extLst>
          </p:cNvPr>
          <p:cNvSpPr/>
          <p:nvPr/>
        </p:nvSpPr>
        <p:spPr>
          <a:xfrm>
            <a:off x="7598077" y="3062479"/>
            <a:ext cx="687313" cy="1019613"/>
          </a:xfrm>
          <a:prstGeom prst="roundRect">
            <a:avLst>
              <a:gd name="adj" fmla="val 20832"/>
            </a:avLst>
          </a:prstGeom>
          <a:solidFill>
            <a:srgbClr val="3F4A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178" name="3">
            <a:extLst>
              <a:ext uri="{FF2B5EF4-FFF2-40B4-BE49-F238E27FC236}">
                <a16:creationId xmlns:a16="http://schemas.microsoft.com/office/drawing/2014/main" id="{7A9A38D9-F378-A62C-AD59-010D6E056D3C}"/>
              </a:ext>
            </a:extLst>
          </p:cNvPr>
          <p:cNvSpPr/>
          <p:nvPr/>
        </p:nvSpPr>
        <p:spPr>
          <a:xfrm>
            <a:off x="7598077" y="3062479"/>
            <a:ext cx="687313" cy="1019613"/>
          </a:xfrm>
          <a:prstGeom prst="roundRect">
            <a:avLst>
              <a:gd name="adj" fmla="val 20832"/>
            </a:avLst>
          </a:prstGeom>
          <a:solidFill>
            <a:srgbClr val="3F4A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179" name="4">
            <a:extLst>
              <a:ext uri="{FF2B5EF4-FFF2-40B4-BE49-F238E27FC236}">
                <a16:creationId xmlns:a16="http://schemas.microsoft.com/office/drawing/2014/main" id="{72C08329-B3BB-771E-A9EB-8CD5506589DF}"/>
              </a:ext>
            </a:extLst>
          </p:cNvPr>
          <p:cNvSpPr/>
          <p:nvPr/>
        </p:nvSpPr>
        <p:spPr>
          <a:xfrm>
            <a:off x="7598077" y="3062479"/>
            <a:ext cx="687313" cy="1019613"/>
          </a:xfrm>
          <a:prstGeom prst="roundRect">
            <a:avLst>
              <a:gd name="adj" fmla="val 20832"/>
            </a:avLst>
          </a:prstGeom>
          <a:solidFill>
            <a:srgbClr val="3F4A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180" name="5">
            <a:extLst>
              <a:ext uri="{FF2B5EF4-FFF2-40B4-BE49-F238E27FC236}">
                <a16:creationId xmlns:a16="http://schemas.microsoft.com/office/drawing/2014/main" id="{1EE1CEBC-5FA8-BFF4-9BB1-62BB055BA3CC}"/>
              </a:ext>
            </a:extLst>
          </p:cNvPr>
          <p:cNvSpPr/>
          <p:nvPr/>
        </p:nvSpPr>
        <p:spPr>
          <a:xfrm>
            <a:off x="7598077" y="3062479"/>
            <a:ext cx="687313" cy="1019613"/>
          </a:xfrm>
          <a:prstGeom prst="roundRect">
            <a:avLst>
              <a:gd name="adj" fmla="val 20832"/>
            </a:avLst>
          </a:prstGeom>
          <a:solidFill>
            <a:srgbClr val="3F4A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1181" name="6">
            <a:extLst>
              <a:ext uri="{FF2B5EF4-FFF2-40B4-BE49-F238E27FC236}">
                <a16:creationId xmlns:a16="http://schemas.microsoft.com/office/drawing/2014/main" id="{904044D0-35BB-ED2D-870A-B04B5A9B397F}"/>
              </a:ext>
            </a:extLst>
          </p:cNvPr>
          <p:cNvSpPr/>
          <p:nvPr/>
        </p:nvSpPr>
        <p:spPr>
          <a:xfrm>
            <a:off x="7598077" y="3062479"/>
            <a:ext cx="687313" cy="1019613"/>
          </a:xfrm>
          <a:prstGeom prst="roundRect">
            <a:avLst>
              <a:gd name="adj" fmla="val 20832"/>
            </a:avLst>
          </a:prstGeom>
          <a:solidFill>
            <a:srgbClr val="3F4A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1182" name="7">
            <a:extLst>
              <a:ext uri="{FF2B5EF4-FFF2-40B4-BE49-F238E27FC236}">
                <a16:creationId xmlns:a16="http://schemas.microsoft.com/office/drawing/2014/main" id="{2EE7DF13-CBB6-B4D5-6A27-087AD78A3EF0}"/>
              </a:ext>
            </a:extLst>
          </p:cNvPr>
          <p:cNvSpPr/>
          <p:nvPr/>
        </p:nvSpPr>
        <p:spPr>
          <a:xfrm>
            <a:off x="7598077" y="3062479"/>
            <a:ext cx="687313" cy="1019613"/>
          </a:xfrm>
          <a:prstGeom prst="roundRect">
            <a:avLst>
              <a:gd name="adj" fmla="val 20832"/>
            </a:avLst>
          </a:prstGeom>
          <a:solidFill>
            <a:srgbClr val="3F4A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1183" name="8">
            <a:extLst>
              <a:ext uri="{FF2B5EF4-FFF2-40B4-BE49-F238E27FC236}">
                <a16:creationId xmlns:a16="http://schemas.microsoft.com/office/drawing/2014/main" id="{374D185F-D068-0641-6D86-215D06770BB7}"/>
              </a:ext>
            </a:extLst>
          </p:cNvPr>
          <p:cNvSpPr/>
          <p:nvPr/>
        </p:nvSpPr>
        <p:spPr>
          <a:xfrm>
            <a:off x="7598077" y="3062479"/>
            <a:ext cx="687313" cy="1019613"/>
          </a:xfrm>
          <a:prstGeom prst="roundRect">
            <a:avLst>
              <a:gd name="adj" fmla="val 20832"/>
            </a:avLst>
          </a:prstGeom>
          <a:solidFill>
            <a:srgbClr val="3F4A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8</a:t>
            </a:r>
          </a:p>
        </p:txBody>
      </p:sp>
      <p:sp>
        <p:nvSpPr>
          <p:cNvPr id="1184" name="9">
            <a:extLst>
              <a:ext uri="{FF2B5EF4-FFF2-40B4-BE49-F238E27FC236}">
                <a16:creationId xmlns:a16="http://schemas.microsoft.com/office/drawing/2014/main" id="{420FF7D0-557D-A6BF-03C4-13B353D3C89F}"/>
              </a:ext>
            </a:extLst>
          </p:cNvPr>
          <p:cNvSpPr/>
          <p:nvPr/>
        </p:nvSpPr>
        <p:spPr>
          <a:xfrm>
            <a:off x="7598077" y="3062479"/>
            <a:ext cx="687313" cy="1019613"/>
          </a:xfrm>
          <a:prstGeom prst="roundRect">
            <a:avLst>
              <a:gd name="adj" fmla="val 20832"/>
            </a:avLst>
          </a:prstGeom>
          <a:solidFill>
            <a:srgbClr val="3F4A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9</a:t>
            </a:r>
          </a:p>
        </p:txBody>
      </p:sp>
      <p:sp>
        <p:nvSpPr>
          <p:cNvPr id="204" name="Rectángulo 203">
            <a:hlinkClick r:id="rId6" action="ppaction://hlinksldjump"/>
            <a:extLst>
              <a:ext uri="{FF2B5EF4-FFF2-40B4-BE49-F238E27FC236}">
                <a16:creationId xmlns:a16="http://schemas.microsoft.com/office/drawing/2014/main" id="{56B9B886-49E2-4362-A804-E1E2626CBD26}"/>
              </a:ext>
            </a:extLst>
          </p:cNvPr>
          <p:cNvSpPr/>
          <p:nvPr/>
        </p:nvSpPr>
        <p:spPr>
          <a:xfrm>
            <a:off x="1358989" y="4295721"/>
            <a:ext cx="1741738" cy="523220"/>
          </a:xfrm>
          <a:prstGeom prst="rect">
            <a:avLst/>
          </a:prstGeom>
          <a:pattFill prst="pct75">
            <a:fgClr>
              <a:srgbClr val="7030A0"/>
            </a:fgClr>
            <a:bgClr>
              <a:srgbClr val="EC088D"/>
            </a:bgClr>
          </a:patt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dirty="0">
                <a:latin typeface="Doctor Glitch" panose="02000500000000000000" pitchFamily="2" charset="0"/>
              </a:rPr>
              <a:t>RONDA 2</a:t>
            </a:r>
          </a:p>
        </p:txBody>
      </p:sp>
      <p:sp>
        <p:nvSpPr>
          <p:cNvPr id="205" name="Rectángulo 204">
            <a:hlinkClick r:id="rId7" action="ppaction://hlinksldjump"/>
            <a:extLst>
              <a:ext uri="{FF2B5EF4-FFF2-40B4-BE49-F238E27FC236}">
                <a16:creationId xmlns:a16="http://schemas.microsoft.com/office/drawing/2014/main" id="{4041A9C7-201B-4B73-A770-CA0D88BA29FA}"/>
              </a:ext>
            </a:extLst>
          </p:cNvPr>
          <p:cNvSpPr/>
          <p:nvPr/>
        </p:nvSpPr>
        <p:spPr>
          <a:xfrm>
            <a:off x="1358989" y="5236393"/>
            <a:ext cx="1741738" cy="523220"/>
          </a:xfrm>
          <a:prstGeom prst="rect">
            <a:avLst/>
          </a:prstGeom>
          <a:pattFill prst="pct75">
            <a:fgClr>
              <a:srgbClr val="7030A0"/>
            </a:fgClr>
            <a:bgClr>
              <a:srgbClr val="EC088D"/>
            </a:bgClr>
          </a:patt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dirty="0">
                <a:latin typeface="Doctor Glitch" panose="02000500000000000000" pitchFamily="2" charset="0"/>
              </a:rPr>
              <a:t>RONDA 3</a:t>
            </a:r>
          </a:p>
        </p:txBody>
      </p:sp>
      <p:sp>
        <p:nvSpPr>
          <p:cNvPr id="206" name="Rectángulo 205">
            <a:hlinkClick r:id="rId8" action="ppaction://hlinksldjump"/>
            <a:extLst>
              <a:ext uri="{FF2B5EF4-FFF2-40B4-BE49-F238E27FC236}">
                <a16:creationId xmlns:a16="http://schemas.microsoft.com/office/drawing/2014/main" id="{B9C7DC61-0E3A-4CFB-8AB4-7F4A866484FA}"/>
              </a:ext>
            </a:extLst>
          </p:cNvPr>
          <p:cNvSpPr/>
          <p:nvPr/>
        </p:nvSpPr>
        <p:spPr>
          <a:xfrm>
            <a:off x="1358989" y="6142833"/>
            <a:ext cx="1741738" cy="534187"/>
          </a:xfrm>
          <a:prstGeom prst="rect">
            <a:avLst/>
          </a:prstGeom>
          <a:pattFill prst="pct75">
            <a:fgClr>
              <a:srgbClr val="7030A0"/>
            </a:fgClr>
            <a:bgClr>
              <a:srgbClr val="EC088D"/>
            </a:bgClr>
          </a:patt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dirty="0">
                <a:latin typeface="Doctor Glitch" panose="02000500000000000000" pitchFamily="2" charset="0"/>
              </a:rPr>
              <a:t>RONDA 4</a:t>
            </a:r>
          </a:p>
        </p:txBody>
      </p:sp>
      <p:sp>
        <p:nvSpPr>
          <p:cNvPr id="14" name="Rectángulo 13">
            <a:hlinkClick r:id="rId9" action="ppaction://hlinksldjump"/>
            <a:extLst>
              <a:ext uri="{FF2B5EF4-FFF2-40B4-BE49-F238E27FC236}">
                <a16:creationId xmlns:a16="http://schemas.microsoft.com/office/drawing/2014/main" id="{4CC243CF-8F1A-4A95-B823-63C5BAF4E864}"/>
              </a:ext>
            </a:extLst>
          </p:cNvPr>
          <p:cNvSpPr/>
          <p:nvPr/>
        </p:nvSpPr>
        <p:spPr>
          <a:xfrm>
            <a:off x="1358989" y="3339977"/>
            <a:ext cx="1741738" cy="523220"/>
          </a:xfrm>
          <a:prstGeom prst="rect">
            <a:avLst/>
          </a:prstGeom>
          <a:pattFill prst="pct75">
            <a:fgClr>
              <a:srgbClr val="7030A0"/>
            </a:fgClr>
            <a:bgClr>
              <a:srgbClr val="EC088D"/>
            </a:bgClr>
          </a:patt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dirty="0">
                <a:latin typeface="Doctor Glitch" panose="02000500000000000000" pitchFamily="2" charset="0"/>
              </a:rPr>
              <a:t>RONDA  1</a:t>
            </a:r>
          </a:p>
        </p:txBody>
      </p:sp>
      <p:sp>
        <p:nvSpPr>
          <p:cNvPr id="1071" name="Rectángulo 1070">
            <a:extLst>
              <a:ext uri="{FF2B5EF4-FFF2-40B4-BE49-F238E27FC236}">
                <a16:creationId xmlns:a16="http://schemas.microsoft.com/office/drawing/2014/main" id="{25D96B55-64CC-4981-83CA-D8B333D7BEA3}"/>
              </a:ext>
            </a:extLst>
          </p:cNvPr>
          <p:cNvSpPr/>
          <p:nvPr/>
        </p:nvSpPr>
        <p:spPr>
          <a:xfrm>
            <a:off x="5591042" y="-153715"/>
            <a:ext cx="5464340" cy="144655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erlin Sans FB Demi" panose="020E0802020502020306" pitchFamily="34" charset="0"/>
              </a:rPr>
              <a:t>UNIVERSITARIOS</a:t>
            </a:r>
            <a:r>
              <a:rPr lang="es-ES" sz="8800" b="1" i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erlin Sans FB Demi" panose="020E0802020502020306" pitchFamily="34" charset="0"/>
              </a:rPr>
              <a:t> </a:t>
            </a:r>
          </a:p>
        </p:txBody>
      </p:sp>
      <p:sp>
        <p:nvSpPr>
          <p:cNvPr id="62" name="Rectángulo 61">
            <a:hlinkClick r:id="rId10" action="ppaction://hlinksldjump"/>
            <a:extLst>
              <a:ext uri="{FF2B5EF4-FFF2-40B4-BE49-F238E27FC236}">
                <a16:creationId xmlns:a16="http://schemas.microsoft.com/office/drawing/2014/main" id="{B6E7999B-2C81-4235-AA97-5392B0E42C8E}"/>
              </a:ext>
            </a:extLst>
          </p:cNvPr>
          <p:cNvSpPr/>
          <p:nvPr/>
        </p:nvSpPr>
        <p:spPr>
          <a:xfrm>
            <a:off x="3849304" y="6142833"/>
            <a:ext cx="1741738" cy="534187"/>
          </a:xfrm>
          <a:prstGeom prst="rect">
            <a:avLst/>
          </a:prstGeom>
          <a:pattFill prst="pct75">
            <a:fgClr>
              <a:srgbClr val="7030A0"/>
            </a:fgClr>
            <a:bgClr>
              <a:srgbClr val="EC088D"/>
            </a:bgClr>
          </a:patt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dirty="0">
                <a:latin typeface="Doctor Glitch" panose="02000500000000000000" pitchFamily="2" charset="0"/>
              </a:rPr>
              <a:t>RONDA 5</a:t>
            </a:r>
          </a:p>
        </p:txBody>
      </p:sp>
      <p:sp>
        <p:nvSpPr>
          <p:cNvPr id="63" name="Botón de acción: ir a inicio 62">
            <a:hlinkClick r:id="rId11" action="ppaction://hlinksldjump"/>
            <a:extLst>
              <a:ext uri="{FF2B5EF4-FFF2-40B4-BE49-F238E27FC236}">
                <a16:creationId xmlns:a16="http://schemas.microsoft.com/office/drawing/2014/main" id="{E1497D04-3827-4FF8-BB0D-FCAB7972A6FB}"/>
              </a:ext>
            </a:extLst>
          </p:cNvPr>
          <p:cNvSpPr/>
          <p:nvPr/>
        </p:nvSpPr>
        <p:spPr>
          <a:xfrm>
            <a:off x="11425997" y="233751"/>
            <a:ext cx="623575" cy="487683"/>
          </a:xfrm>
          <a:prstGeom prst="actionButtonHome">
            <a:avLst/>
          </a:prstGeom>
          <a:solidFill>
            <a:srgbClr val="0070C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pic>
        <p:nvPicPr>
          <p:cNvPr id="3084" name="Picture 12" descr="número 100 oro 3d 9313586 PNG">
            <a:extLst>
              <a:ext uri="{FF2B5EF4-FFF2-40B4-BE49-F238E27FC236}">
                <a16:creationId xmlns:a16="http://schemas.microsoft.com/office/drawing/2014/main" id="{CD85E49D-0C47-4868-AFF3-99CFBB227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370" y="233751"/>
            <a:ext cx="3385563" cy="213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Rectángulo 69">
            <a:extLst>
              <a:ext uri="{FF2B5EF4-FFF2-40B4-BE49-F238E27FC236}">
                <a16:creationId xmlns:a16="http://schemas.microsoft.com/office/drawing/2014/main" id="{34E1DD93-ADE9-4BFC-B24B-DFB6F8BBD630}"/>
              </a:ext>
            </a:extLst>
          </p:cNvPr>
          <p:cNvSpPr/>
          <p:nvPr/>
        </p:nvSpPr>
        <p:spPr>
          <a:xfrm>
            <a:off x="7035436" y="870835"/>
            <a:ext cx="4326860" cy="1323439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8000" b="1" i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erlin Sans FB Demi" panose="020E0802020502020306" pitchFamily="34" charset="0"/>
              </a:rPr>
              <a:t>DICEN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794A8D3-8A04-7E89-63AC-F79F87DEA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543" y="4328670"/>
            <a:ext cx="5168367" cy="155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hlinkClick r:id="rId14" action="ppaction://hlinksldjump"/>
            <a:extLst>
              <a:ext uri="{FF2B5EF4-FFF2-40B4-BE49-F238E27FC236}">
                <a16:creationId xmlns:a16="http://schemas.microsoft.com/office/drawing/2014/main" id="{06247747-80AB-E829-0EB0-5503124F4B31}"/>
              </a:ext>
            </a:extLst>
          </p:cNvPr>
          <p:cNvSpPr/>
          <p:nvPr/>
        </p:nvSpPr>
        <p:spPr>
          <a:xfrm>
            <a:off x="7010703" y="6128395"/>
            <a:ext cx="1741738" cy="534187"/>
          </a:xfrm>
          <a:prstGeom prst="rect">
            <a:avLst/>
          </a:prstGeom>
          <a:pattFill prst="pct75">
            <a:fgClr>
              <a:srgbClr val="7030A0"/>
            </a:fgClr>
            <a:bgClr>
              <a:srgbClr val="EC088D"/>
            </a:bgClr>
          </a:patt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dirty="0">
                <a:latin typeface="Doctor Glitch" panose="02000500000000000000" pitchFamily="2" charset="0"/>
              </a:rPr>
              <a:t>RONDA 6</a:t>
            </a:r>
          </a:p>
        </p:txBody>
      </p:sp>
      <p:sp>
        <p:nvSpPr>
          <p:cNvPr id="4" name="Rectángulo 3">
            <a:hlinkClick r:id="rId15" action="ppaction://hlinksldjump"/>
            <a:extLst>
              <a:ext uri="{FF2B5EF4-FFF2-40B4-BE49-F238E27FC236}">
                <a16:creationId xmlns:a16="http://schemas.microsoft.com/office/drawing/2014/main" id="{6EE5FE8A-6E49-3855-A0B1-7AB09A280D28}"/>
              </a:ext>
            </a:extLst>
          </p:cNvPr>
          <p:cNvSpPr/>
          <p:nvPr/>
        </p:nvSpPr>
        <p:spPr>
          <a:xfrm>
            <a:off x="9609302" y="6123083"/>
            <a:ext cx="1741738" cy="534187"/>
          </a:xfrm>
          <a:prstGeom prst="rect">
            <a:avLst/>
          </a:prstGeom>
          <a:pattFill prst="pct75">
            <a:fgClr>
              <a:srgbClr val="7030A0"/>
            </a:fgClr>
            <a:bgClr>
              <a:srgbClr val="EC088D"/>
            </a:bgClr>
          </a:patt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dirty="0">
                <a:latin typeface="Doctor Glitch" panose="02000500000000000000" pitchFamily="2" charset="0"/>
              </a:rPr>
              <a:t>RONDA 7</a:t>
            </a:r>
          </a:p>
        </p:txBody>
      </p:sp>
      <p:sp>
        <p:nvSpPr>
          <p:cNvPr id="5" name="Rectángulo 4">
            <a:hlinkClick r:id="rId16" action="ppaction://hlinksldjump"/>
            <a:extLst>
              <a:ext uri="{FF2B5EF4-FFF2-40B4-BE49-F238E27FC236}">
                <a16:creationId xmlns:a16="http://schemas.microsoft.com/office/drawing/2014/main" id="{64DF12F1-9FF9-558D-094E-AD7FBE368F66}"/>
              </a:ext>
            </a:extLst>
          </p:cNvPr>
          <p:cNvSpPr/>
          <p:nvPr/>
        </p:nvSpPr>
        <p:spPr>
          <a:xfrm>
            <a:off x="9609302" y="5105271"/>
            <a:ext cx="1741738" cy="534187"/>
          </a:xfrm>
          <a:prstGeom prst="rect">
            <a:avLst/>
          </a:prstGeom>
          <a:pattFill prst="pct75">
            <a:fgClr>
              <a:srgbClr val="7030A0"/>
            </a:fgClr>
            <a:bgClr>
              <a:srgbClr val="EC088D"/>
            </a:bgClr>
          </a:patt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dirty="0">
                <a:latin typeface="Doctor Glitch" panose="02000500000000000000" pitchFamily="2" charset="0"/>
              </a:rPr>
              <a:t>RONDA 8</a:t>
            </a:r>
          </a:p>
        </p:txBody>
      </p:sp>
      <p:sp>
        <p:nvSpPr>
          <p:cNvPr id="6" name="Rectángulo 5">
            <a:hlinkClick r:id="rId17" action="ppaction://hlinksldjump"/>
            <a:extLst>
              <a:ext uri="{FF2B5EF4-FFF2-40B4-BE49-F238E27FC236}">
                <a16:creationId xmlns:a16="http://schemas.microsoft.com/office/drawing/2014/main" id="{BE24DF30-D53E-6580-7B48-C542C325C6F0}"/>
              </a:ext>
            </a:extLst>
          </p:cNvPr>
          <p:cNvSpPr/>
          <p:nvPr/>
        </p:nvSpPr>
        <p:spPr>
          <a:xfrm>
            <a:off x="9609302" y="4284754"/>
            <a:ext cx="1741738" cy="534187"/>
          </a:xfrm>
          <a:prstGeom prst="rect">
            <a:avLst/>
          </a:prstGeom>
          <a:pattFill prst="pct75">
            <a:fgClr>
              <a:srgbClr val="7030A0"/>
            </a:fgClr>
            <a:bgClr>
              <a:srgbClr val="EC088D"/>
            </a:bgClr>
          </a:patt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dirty="0">
                <a:latin typeface="Doctor Glitch" panose="02000500000000000000" pitchFamily="2" charset="0"/>
              </a:rPr>
              <a:t>RONDA 9</a:t>
            </a:r>
          </a:p>
        </p:txBody>
      </p:sp>
      <p:sp>
        <p:nvSpPr>
          <p:cNvPr id="7" name="Rectángulo 6">
            <a:hlinkClick r:id="rId18" action="ppaction://hlinksldjump"/>
            <a:extLst>
              <a:ext uri="{FF2B5EF4-FFF2-40B4-BE49-F238E27FC236}">
                <a16:creationId xmlns:a16="http://schemas.microsoft.com/office/drawing/2014/main" id="{BEE7F2C3-10D5-80F4-506D-13A2095EAAB4}"/>
              </a:ext>
            </a:extLst>
          </p:cNvPr>
          <p:cNvSpPr/>
          <p:nvPr/>
        </p:nvSpPr>
        <p:spPr>
          <a:xfrm>
            <a:off x="9620558" y="3334493"/>
            <a:ext cx="1741738" cy="534187"/>
          </a:xfrm>
          <a:prstGeom prst="rect">
            <a:avLst/>
          </a:prstGeom>
          <a:pattFill prst="pct75">
            <a:fgClr>
              <a:srgbClr val="7030A0"/>
            </a:fgClr>
            <a:bgClr>
              <a:srgbClr val="EC088D"/>
            </a:bgClr>
          </a:patt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dirty="0">
                <a:latin typeface="Doctor Glitch" panose="02000500000000000000" pitchFamily="2" charset="0"/>
              </a:rPr>
              <a:t>RONDA 10</a:t>
            </a:r>
          </a:p>
        </p:txBody>
      </p:sp>
    </p:spTree>
    <p:extLst>
      <p:ext uri="{BB962C8B-B14F-4D97-AF65-F5344CB8AC3E}">
        <p14:creationId xmlns:p14="http://schemas.microsoft.com/office/powerpoint/2010/main" val="257187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diamond/>
        <p:sndAc>
          <p:stSnd>
            <p:snd r:embed="rId3" name="electro beep accent EC 03.wav"/>
          </p:stSnd>
        </p:sndAc>
      </p:transition>
    </mc:Choice>
    <mc:Fallback xmlns="">
      <p:transition spd="slow" advClick="0">
        <p:diamond/>
        <p:sndAc>
          <p:stSnd>
            <p:snd r:embed="rId27" name="electro beep accent EC 0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BIO PUNT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BIO PUNT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BIO PUNT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BIO PUNT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BIO PUNT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BIO PUNT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BIO PUNT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BIO PUNT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BIO PUNT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BIO PUNT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BIO PUNT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BIO PUNT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BIO PUNT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BIO PUNT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BIO PUNT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BIO PUNT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0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BIO PUNT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BIO PUNT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BIO PUNT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3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BIO PUNT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4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BIO PUNT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5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BIO PUNT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6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BIO PUNT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7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BIO PUNT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8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BIO PUNT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9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1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BIO PUNT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0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1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BIO PUNT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1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BIO PUNT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2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BIO PUNT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3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1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BIO PUNT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4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BIO PUNT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5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1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BIO PUNT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6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1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BIO PUNT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7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1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BIO PUNT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8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1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BIO PUNT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9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1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BIO PUNT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0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1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BIO PUNT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1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1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BIO PUNT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2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1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BIO PUNT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3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1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BIO PUNT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4"/>
                  </p:tgtEl>
                </p:cond>
              </p:nextCondLst>
            </p:seq>
          </p:childTnLst>
        </p:cTn>
      </p:par>
    </p:tnLst>
    <p:bldLst>
      <p:bldP spid="1073" grpId="0" animBg="1"/>
      <p:bldP spid="1073" grpId="1" animBg="1"/>
      <p:bldP spid="1074" grpId="0" animBg="1"/>
      <p:bldP spid="1074" grpId="1" animBg="1"/>
      <p:bldP spid="1075" grpId="0" animBg="1"/>
      <p:bldP spid="1075" grpId="1" animBg="1"/>
      <p:bldP spid="1076" grpId="0" animBg="1"/>
      <p:bldP spid="1076" grpId="1" animBg="1"/>
      <p:bldP spid="1080" grpId="0" animBg="1"/>
      <p:bldP spid="1080" grpId="1" animBg="1"/>
      <p:bldP spid="1081" grpId="0" animBg="1"/>
      <p:bldP spid="1081" grpId="1" animBg="1"/>
      <p:bldP spid="1122" grpId="0" animBg="1"/>
      <p:bldP spid="1122" grpId="1" animBg="1"/>
      <p:bldP spid="1132" grpId="0" animBg="1"/>
      <p:bldP spid="1132" grpId="1" animBg="1"/>
      <p:bldP spid="1133" grpId="0" animBg="1"/>
      <p:bldP spid="1133" grpId="1" animBg="1"/>
      <p:bldP spid="1134" grpId="0" animBg="1"/>
      <p:bldP spid="1134" grpId="1" animBg="1"/>
      <p:bldP spid="1155" grpId="0" animBg="1"/>
      <p:bldP spid="1155" grpId="1" animBg="1"/>
      <p:bldP spid="1156" grpId="0" animBg="1"/>
      <p:bldP spid="1156" grpId="1" animBg="1"/>
      <p:bldP spid="1157" grpId="0" animBg="1"/>
      <p:bldP spid="1157" grpId="1" animBg="1"/>
      <p:bldP spid="1158" grpId="0" animBg="1"/>
      <p:bldP spid="1158" grpId="1" animBg="1"/>
      <p:bldP spid="1159" grpId="0" animBg="1"/>
      <p:bldP spid="1159" grpId="1" animBg="1"/>
      <p:bldP spid="1160" grpId="0" animBg="1"/>
      <p:bldP spid="1160" grpId="1" animBg="1"/>
      <p:bldP spid="1161" grpId="0" animBg="1"/>
      <p:bldP spid="1161" grpId="1" animBg="1"/>
      <p:bldP spid="1162" grpId="0" animBg="1"/>
      <p:bldP spid="1162" grpId="1" animBg="1"/>
      <p:bldP spid="1163" grpId="0" animBg="1"/>
      <p:bldP spid="1163" grpId="1" animBg="1"/>
      <p:bldP spid="1164" grpId="0" animBg="1"/>
      <p:bldP spid="1164" grpId="1" animBg="1"/>
      <p:bldP spid="1165" grpId="0" animBg="1"/>
      <p:bldP spid="1165" grpId="1" animBg="1"/>
      <p:bldP spid="1166" grpId="0" animBg="1"/>
      <p:bldP spid="1166" grpId="1" animBg="1"/>
      <p:bldP spid="1167" grpId="0" animBg="1"/>
      <p:bldP spid="1167" grpId="1" animBg="1"/>
      <p:bldP spid="1168" grpId="0" animBg="1"/>
      <p:bldP spid="1168" grpId="1" animBg="1"/>
      <p:bldP spid="1169" grpId="0" animBg="1"/>
      <p:bldP spid="1169" grpId="1" animBg="1"/>
      <p:bldP spid="1170" grpId="0" animBg="1"/>
      <p:bldP spid="1170" grpId="1" animBg="1"/>
      <p:bldP spid="1171" grpId="0" animBg="1"/>
      <p:bldP spid="1171" grpId="1" animBg="1"/>
      <p:bldP spid="1172" grpId="0" animBg="1"/>
      <p:bldP spid="1172" grpId="1" animBg="1"/>
      <p:bldP spid="1173" grpId="0" animBg="1"/>
      <p:bldP spid="1173" grpId="1" animBg="1"/>
      <p:bldP spid="1174" grpId="0" animBg="1"/>
      <p:bldP spid="1174" grpId="1" animBg="1"/>
      <p:bldP spid="1175" grpId="0" animBg="1"/>
      <p:bldP spid="1175" grpId="1" animBg="1"/>
      <p:bldP spid="1176" grpId="0" animBg="1"/>
      <p:bldP spid="1176" grpId="1" animBg="1"/>
      <p:bldP spid="1177" grpId="0" animBg="1"/>
      <p:bldP spid="1177" grpId="1" animBg="1"/>
      <p:bldP spid="1178" grpId="0" animBg="1"/>
      <p:bldP spid="1178" grpId="1" animBg="1"/>
      <p:bldP spid="1179" grpId="0" animBg="1"/>
      <p:bldP spid="1179" grpId="1" animBg="1"/>
      <p:bldP spid="1180" grpId="0" animBg="1"/>
      <p:bldP spid="1180" grpId="1" animBg="1"/>
      <p:bldP spid="1181" grpId="0" animBg="1"/>
      <p:bldP spid="1181" grpId="1" animBg="1"/>
      <p:bldP spid="1182" grpId="0" animBg="1"/>
      <p:bldP spid="1182" grpId="1" animBg="1"/>
      <p:bldP spid="1183" grpId="0" animBg="1"/>
      <p:bldP spid="1183" grpId="1" animBg="1"/>
      <p:bldP spid="1184" grpId="0" animBg="1"/>
      <p:bldP spid="118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ángulo: esquinas redondeadas 46">
            <a:extLst>
              <a:ext uri="{FF2B5EF4-FFF2-40B4-BE49-F238E27FC236}">
                <a16:creationId xmlns:a16="http://schemas.microsoft.com/office/drawing/2014/main" id="{CDA93EA3-D5C1-4ECE-9C02-72D724109267}"/>
              </a:ext>
            </a:extLst>
          </p:cNvPr>
          <p:cNvSpPr/>
          <p:nvPr/>
        </p:nvSpPr>
        <p:spPr>
          <a:xfrm>
            <a:off x="9047876" y="4923793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53" name="Rectángulo: esquinas redondeadas 52">
            <a:extLst>
              <a:ext uri="{FF2B5EF4-FFF2-40B4-BE49-F238E27FC236}">
                <a16:creationId xmlns:a16="http://schemas.microsoft.com/office/drawing/2014/main" id="{3F624475-57F9-4B67-BA2B-0610958B0B08}"/>
              </a:ext>
            </a:extLst>
          </p:cNvPr>
          <p:cNvSpPr/>
          <p:nvPr/>
        </p:nvSpPr>
        <p:spPr>
          <a:xfrm>
            <a:off x="3345465" y="4928310"/>
            <a:ext cx="5458691" cy="59945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51" name="Rectángulo: esquinas redondeadas 50">
            <a:extLst>
              <a:ext uri="{FF2B5EF4-FFF2-40B4-BE49-F238E27FC236}">
                <a16:creationId xmlns:a16="http://schemas.microsoft.com/office/drawing/2014/main" id="{6AE178FF-250F-4609-82BC-650A2A609212}"/>
              </a:ext>
            </a:extLst>
          </p:cNvPr>
          <p:cNvSpPr/>
          <p:nvPr/>
        </p:nvSpPr>
        <p:spPr>
          <a:xfrm>
            <a:off x="3324902" y="4158898"/>
            <a:ext cx="5458691" cy="59945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50" name="Rectángulo: esquinas redondeadas 49">
            <a:extLst>
              <a:ext uri="{FF2B5EF4-FFF2-40B4-BE49-F238E27FC236}">
                <a16:creationId xmlns:a16="http://schemas.microsoft.com/office/drawing/2014/main" id="{63DBC000-DEAC-44AF-8C23-75CF8E212A40}"/>
              </a:ext>
            </a:extLst>
          </p:cNvPr>
          <p:cNvSpPr/>
          <p:nvPr/>
        </p:nvSpPr>
        <p:spPr>
          <a:xfrm>
            <a:off x="3317971" y="3371495"/>
            <a:ext cx="5486185" cy="59945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49" name="Rectángulo: esquinas redondeadas 48">
            <a:extLst>
              <a:ext uri="{FF2B5EF4-FFF2-40B4-BE49-F238E27FC236}">
                <a16:creationId xmlns:a16="http://schemas.microsoft.com/office/drawing/2014/main" id="{81F0CFC1-3E17-4CC8-B3D7-A2146109C5AE}"/>
              </a:ext>
            </a:extLst>
          </p:cNvPr>
          <p:cNvSpPr/>
          <p:nvPr/>
        </p:nvSpPr>
        <p:spPr>
          <a:xfrm>
            <a:off x="3315376" y="2639329"/>
            <a:ext cx="5509401" cy="59945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44" name="Rectángulo: esquinas redondeadas 43">
            <a:extLst>
              <a:ext uri="{FF2B5EF4-FFF2-40B4-BE49-F238E27FC236}">
                <a16:creationId xmlns:a16="http://schemas.microsoft.com/office/drawing/2014/main" id="{B53EE5B7-A7EF-4BE9-A356-19F252011E70}"/>
              </a:ext>
            </a:extLst>
          </p:cNvPr>
          <p:cNvSpPr/>
          <p:nvPr/>
        </p:nvSpPr>
        <p:spPr>
          <a:xfrm>
            <a:off x="9028870" y="4151076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45" name="Rectángulo: esquinas redondeadas 44">
            <a:extLst>
              <a:ext uri="{FF2B5EF4-FFF2-40B4-BE49-F238E27FC236}">
                <a16:creationId xmlns:a16="http://schemas.microsoft.com/office/drawing/2014/main" id="{A4CEE555-94FB-4618-ABAA-23E8B780367C}"/>
              </a:ext>
            </a:extLst>
          </p:cNvPr>
          <p:cNvSpPr/>
          <p:nvPr/>
        </p:nvSpPr>
        <p:spPr>
          <a:xfrm>
            <a:off x="9028870" y="1871290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46" name="Rectángulo: esquinas redondeadas 45">
            <a:extLst>
              <a:ext uri="{FF2B5EF4-FFF2-40B4-BE49-F238E27FC236}">
                <a16:creationId xmlns:a16="http://schemas.microsoft.com/office/drawing/2014/main" id="{961D580A-2702-43CD-A1EE-2B332F3B185D}"/>
              </a:ext>
            </a:extLst>
          </p:cNvPr>
          <p:cNvSpPr/>
          <p:nvPr/>
        </p:nvSpPr>
        <p:spPr>
          <a:xfrm>
            <a:off x="9033923" y="2618737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48" name="Rectángulo: esquinas redondeadas 47">
            <a:extLst>
              <a:ext uri="{FF2B5EF4-FFF2-40B4-BE49-F238E27FC236}">
                <a16:creationId xmlns:a16="http://schemas.microsoft.com/office/drawing/2014/main" id="{5B459B66-7C01-4574-A310-38FDDD330E46}"/>
              </a:ext>
            </a:extLst>
          </p:cNvPr>
          <p:cNvSpPr/>
          <p:nvPr/>
        </p:nvSpPr>
        <p:spPr>
          <a:xfrm>
            <a:off x="9028870" y="3370315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C755BF8C-A8E3-4CB4-81B8-AF1870B61ED0}"/>
              </a:ext>
            </a:extLst>
          </p:cNvPr>
          <p:cNvSpPr/>
          <p:nvPr/>
        </p:nvSpPr>
        <p:spPr>
          <a:xfrm>
            <a:off x="3294755" y="1884430"/>
            <a:ext cx="5509401" cy="59945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pic>
        <p:nvPicPr>
          <p:cNvPr id="24" name="BOTÓN 2S" descr="http://1.bp.blogspot.com/-1gM3HhQ6oCQ/Uv6ih-kWQFI/AAAAAAAAeQo/EERxJw0_3p0/s1600/Fondos+de+Pantalla+Gratis+Abstractos+%2528218%2529.Jpg">
            <a:extLst>
              <a:ext uri="{FF2B5EF4-FFF2-40B4-BE49-F238E27FC236}">
                <a16:creationId xmlns:a16="http://schemas.microsoft.com/office/drawing/2014/main" id="{21C8B1F5-5389-451F-9063-A598C0E49C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281" r="85128"/>
          <a:stretch/>
        </p:blipFill>
        <p:spPr bwMode="auto">
          <a:xfrm rot="5400000">
            <a:off x="10653548" y="4090129"/>
            <a:ext cx="1110561" cy="1081204"/>
          </a:xfrm>
          <a:prstGeom prst="rect">
            <a:avLst/>
          </a:prstGeom>
          <a:ln w="76200" cap="sq">
            <a:solidFill>
              <a:schemeClr val="bg2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BOTÓN 1S" descr="http://1.bp.blogspot.com/-1gM3HhQ6oCQ/Uv6ih-kWQFI/AAAAAAAAeQo/EERxJw0_3p0/s1600/Fondos+de+Pantalla+Gratis+Abstractos+%2528218%2529.Jpg">
            <a:extLst>
              <a:ext uri="{FF2B5EF4-FFF2-40B4-BE49-F238E27FC236}">
                <a16:creationId xmlns:a16="http://schemas.microsoft.com/office/drawing/2014/main" id="{E1544B5A-05AE-4101-9CA0-AB3675F0A2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281" r="85128"/>
          <a:stretch/>
        </p:blipFill>
        <p:spPr bwMode="auto">
          <a:xfrm rot="5400000">
            <a:off x="10631389" y="2317603"/>
            <a:ext cx="1124748" cy="1081204"/>
          </a:xfrm>
          <a:prstGeom prst="rect">
            <a:avLst/>
          </a:prstGeom>
          <a:ln w="76200" cap="sq">
            <a:solidFill>
              <a:schemeClr val="bg2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DA93C5B-4357-4412-BE90-48943DB19D31}"/>
              </a:ext>
            </a:extLst>
          </p:cNvPr>
          <p:cNvSpPr/>
          <p:nvPr/>
        </p:nvSpPr>
        <p:spPr>
          <a:xfrm>
            <a:off x="1858682" y="1541258"/>
            <a:ext cx="8520188" cy="4259931"/>
          </a:xfrm>
          <a:prstGeom prst="roundRect">
            <a:avLst>
              <a:gd name="adj" fmla="val 10249"/>
            </a:avLst>
          </a:prstGeom>
          <a:noFill/>
          <a:ln w="171450" cmpd="sng">
            <a:solidFill>
              <a:srgbClr val="0070C0">
                <a:alpha val="9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9A7E3C-F5D2-42C7-96B3-6927B35E2244}"/>
              </a:ext>
            </a:extLst>
          </p:cNvPr>
          <p:cNvSpPr/>
          <p:nvPr/>
        </p:nvSpPr>
        <p:spPr>
          <a:xfrm>
            <a:off x="3592389" y="6099618"/>
            <a:ext cx="560439" cy="560439"/>
          </a:xfrm>
          <a:prstGeom prst="roundRect">
            <a:avLst/>
          </a:prstGeom>
          <a:solidFill>
            <a:srgbClr val="EE37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1</a:t>
            </a:r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3975FC4-F8F1-4A7D-AF54-7C8C79219DE7}"/>
              </a:ext>
            </a:extLst>
          </p:cNvPr>
          <p:cNvSpPr/>
          <p:nvPr/>
        </p:nvSpPr>
        <p:spPr>
          <a:xfrm>
            <a:off x="4749062" y="6061778"/>
            <a:ext cx="560439" cy="560439"/>
          </a:xfrm>
          <a:prstGeom prst="roundRect">
            <a:avLst/>
          </a:prstGeom>
          <a:solidFill>
            <a:srgbClr val="27AD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2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F58BBE0-8173-42DD-861E-4A0D8276A5B8}"/>
              </a:ext>
            </a:extLst>
          </p:cNvPr>
          <p:cNvSpPr/>
          <p:nvPr/>
        </p:nvSpPr>
        <p:spPr>
          <a:xfrm>
            <a:off x="5905735" y="6061778"/>
            <a:ext cx="560439" cy="56043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3</a:t>
            </a:r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3ECD03D-5CA2-4D77-83ED-1614B4D66B94}"/>
              </a:ext>
            </a:extLst>
          </p:cNvPr>
          <p:cNvSpPr/>
          <p:nvPr/>
        </p:nvSpPr>
        <p:spPr>
          <a:xfrm>
            <a:off x="7062408" y="6061778"/>
            <a:ext cx="560439" cy="560439"/>
          </a:xfrm>
          <a:prstGeom prst="roundRect">
            <a:avLst/>
          </a:prstGeom>
          <a:solidFill>
            <a:srgbClr val="02A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4</a:t>
            </a:r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99D4B2E-4D4D-43F2-ACB3-9C2B9D7F9267}"/>
              </a:ext>
            </a:extLst>
          </p:cNvPr>
          <p:cNvSpPr/>
          <p:nvPr/>
        </p:nvSpPr>
        <p:spPr>
          <a:xfrm>
            <a:off x="8219081" y="6061778"/>
            <a:ext cx="560439" cy="560439"/>
          </a:xfrm>
          <a:prstGeom prst="roundRect">
            <a:avLst/>
          </a:prstGeom>
          <a:solidFill>
            <a:srgbClr val="AD4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5</a:t>
            </a:r>
            <a:endParaRPr lang="en-US" dirty="0"/>
          </a:p>
        </p:txBody>
      </p:sp>
      <p:sp>
        <p:nvSpPr>
          <p:cNvPr id="15" name="Flowchart: Summing Junction 14">
            <a:extLst>
              <a:ext uri="{FF2B5EF4-FFF2-40B4-BE49-F238E27FC236}">
                <a16:creationId xmlns:a16="http://schemas.microsoft.com/office/drawing/2014/main" id="{DDBB0B03-4435-42D2-8715-BA7E22AAF27E}"/>
              </a:ext>
            </a:extLst>
          </p:cNvPr>
          <p:cNvSpPr/>
          <p:nvPr/>
        </p:nvSpPr>
        <p:spPr>
          <a:xfrm>
            <a:off x="10714528" y="2396850"/>
            <a:ext cx="949113" cy="929579"/>
          </a:xfrm>
          <a:prstGeom prst="flowChartSummingJunction">
            <a:avLst/>
          </a:prstGeom>
          <a:solidFill>
            <a:srgbClr val="FF0000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1BCB49-58F6-4D77-88C5-992682341A6C}"/>
              </a:ext>
            </a:extLst>
          </p:cNvPr>
          <p:cNvSpPr txBox="1"/>
          <p:nvPr/>
        </p:nvSpPr>
        <p:spPr>
          <a:xfrm>
            <a:off x="3470548" y="1996968"/>
            <a:ext cx="6470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FF0000"/>
                </a:solidFill>
                <a:latin typeface="Arial Black" panose="020B0A04020102020204" pitchFamily="34" charset="0"/>
              </a:rPr>
              <a:t>R.- </a:t>
            </a:r>
            <a:r>
              <a:rPr lang="es-MX" sz="1600" dirty="0">
                <a:solidFill>
                  <a:srgbClr val="FF0000"/>
                </a:solidFill>
                <a:latin typeface="Arial Black" panose="020B0A04020102020204" pitchFamily="34" charset="0"/>
              </a:rPr>
              <a:t>MÁS POPULAR/ ENFERMO/RESFRIADO</a:t>
            </a:r>
            <a:r>
              <a:rPr lang="es-MX" dirty="0">
                <a:solidFill>
                  <a:srgbClr val="FF0000"/>
                </a:solidFill>
                <a:latin typeface="Arial Black" panose="020B0A04020102020204" pitchFamily="34" charset="0"/>
              </a:rPr>
              <a:t>.               5</a:t>
            </a:r>
            <a:endParaRPr lang="en-US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D12380-9DC4-4A77-ACE4-35AD07C01777}"/>
              </a:ext>
            </a:extLst>
          </p:cNvPr>
          <p:cNvSpPr txBox="1"/>
          <p:nvPr/>
        </p:nvSpPr>
        <p:spPr>
          <a:xfrm>
            <a:off x="3471921" y="2758945"/>
            <a:ext cx="6716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solidFill>
                  <a:srgbClr val="FF0000"/>
                </a:solidFill>
                <a:latin typeface="Arial Black" panose="020B0A04020102020204" pitchFamily="34" charset="0"/>
              </a:rPr>
              <a:t>R.- 2 REGULAR/ PORQUE ESTA CON CELULAR.          </a:t>
            </a:r>
            <a:r>
              <a:rPr lang="es-MX" dirty="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  <a:endParaRPr lang="en-US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DA985C-0918-4332-8873-EFD2BE167AEB}"/>
              </a:ext>
            </a:extLst>
          </p:cNvPr>
          <p:cNvSpPr txBox="1"/>
          <p:nvPr/>
        </p:nvSpPr>
        <p:spPr>
          <a:xfrm>
            <a:off x="3397105" y="3502785"/>
            <a:ext cx="6936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FF0000"/>
                </a:solidFill>
                <a:latin typeface="Arial Black" panose="020B0A04020102020204" pitchFamily="34" charset="0"/>
              </a:rPr>
              <a:t>R.- 3 MAS COMUN/ POR EL TELEVISOR.              3</a:t>
            </a:r>
            <a:endParaRPr lang="en-US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3E9ED8-5093-4DAA-BE28-22348D346498}"/>
              </a:ext>
            </a:extLst>
          </p:cNvPr>
          <p:cNvSpPr txBox="1"/>
          <p:nvPr/>
        </p:nvSpPr>
        <p:spPr>
          <a:xfrm>
            <a:off x="3403929" y="4291938"/>
            <a:ext cx="6463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  <a:latin typeface="Arial Black" panose="020B0A04020102020204" pitchFamily="34" charset="0"/>
              </a:rPr>
              <a:t>R.- 4 MENOS COMUN …ESTRÉS.                         2</a:t>
            </a:r>
            <a:endParaRPr lang="en-US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BF7ECCC-86FA-4A49-9E54-4DE411339176}"/>
              </a:ext>
            </a:extLst>
          </p:cNvPr>
          <p:cNvSpPr txBox="1"/>
          <p:nvPr/>
        </p:nvSpPr>
        <p:spPr>
          <a:xfrm>
            <a:off x="3403929" y="5061519"/>
            <a:ext cx="6700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  <a:latin typeface="Arial Black" panose="020B0A04020102020204" pitchFamily="34" charset="0"/>
              </a:rPr>
              <a:t>R.- MENOS POPULAR…PAPAS RONCAN.             1 </a:t>
            </a:r>
            <a:endParaRPr lang="en-US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Multiplication Sign 18">
            <a:extLst>
              <a:ext uri="{FF2B5EF4-FFF2-40B4-BE49-F238E27FC236}">
                <a16:creationId xmlns:a16="http://schemas.microsoft.com/office/drawing/2014/main" id="{C25685BF-630E-45EA-9AA9-639C392F4F10}"/>
              </a:ext>
            </a:extLst>
          </p:cNvPr>
          <p:cNvSpPr/>
          <p:nvPr/>
        </p:nvSpPr>
        <p:spPr>
          <a:xfrm>
            <a:off x="2309189" y="342712"/>
            <a:ext cx="7356996" cy="6680941"/>
          </a:xfrm>
          <a:prstGeom prst="mathMultiply">
            <a:avLst>
              <a:gd name="adj1" fmla="val 11856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echa: a la derecha 24">
            <a:hlinkClick r:id="rId8" action="ppaction://hlinksldjump"/>
            <a:extLst>
              <a:ext uri="{FF2B5EF4-FFF2-40B4-BE49-F238E27FC236}">
                <a16:creationId xmlns:a16="http://schemas.microsoft.com/office/drawing/2014/main" id="{7BA1568E-F137-4428-8067-E28683B2B38F}"/>
              </a:ext>
            </a:extLst>
          </p:cNvPr>
          <p:cNvSpPr/>
          <p:nvPr/>
        </p:nvSpPr>
        <p:spPr>
          <a:xfrm>
            <a:off x="11150540" y="5991281"/>
            <a:ext cx="731520" cy="630936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4" name="Smiley Face 13">
            <a:extLst>
              <a:ext uri="{FF2B5EF4-FFF2-40B4-BE49-F238E27FC236}">
                <a16:creationId xmlns:a16="http://schemas.microsoft.com/office/drawing/2014/main" id="{170002E2-EDDA-4221-9145-811CED98BCD7}"/>
              </a:ext>
            </a:extLst>
          </p:cNvPr>
          <p:cNvSpPr/>
          <p:nvPr/>
        </p:nvSpPr>
        <p:spPr>
          <a:xfrm>
            <a:off x="10725165" y="4169299"/>
            <a:ext cx="975079" cy="922864"/>
          </a:xfrm>
          <a:prstGeom prst="smileyFace">
            <a:avLst/>
          </a:prstGeom>
          <a:solidFill>
            <a:srgbClr val="FFFF00"/>
          </a:solidFill>
          <a:ln w="38100">
            <a:solidFill>
              <a:srgbClr val="EE37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B04D87C-DFF6-49EF-8310-4699B0F1D560}"/>
              </a:ext>
            </a:extLst>
          </p:cNvPr>
          <p:cNvSpPr/>
          <p:nvPr/>
        </p:nvSpPr>
        <p:spPr>
          <a:xfrm>
            <a:off x="425417" y="823"/>
            <a:ext cx="10609851" cy="138499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s-ES" sz="28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INSTRUCCIONES  EJEMPLO</a:t>
            </a:r>
            <a:r>
              <a:rPr lang="es-E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; </a:t>
            </a:r>
          </a:p>
          <a:p>
            <a:pPr algn="ctr"/>
            <a:r>
              <a:rPr lang="es-E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RAZONES MAS COMUNES PORQUE TU HIJO (A)</a:t>
            </a:r>
          </a:p>
          <a:p>
            <a:pPr algn="ctr"/>
            <a:r>
              <a:rPr lang="es-E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NO PUEDE DORMIR </a:t>
            </a:r>
            <a:r>
              <a:rPr lang="es-BO" sz="2800" b="1" i="0" dirty="0">
                <a:solidFill>
                  <a:srgbClr val="FF0000"/>
                </a:solidFill>
                <a:effectLst/>
                <a:latin typeface="Cooper Black" panose="0208090404030B020404" pitchFamily="18" charset="0"/>
              </a:rPr>
              <a:t>?</a:t>
            </a:r>
            <a:endParaRPr lang="es-E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id="{5B693870-1FFD-4062-9FE0-76573349A0BF}"/>
              </a:ext>
            </a:extLst>
          </p:cNvPr>
          <p:cNvSpPr/>
          <p:nvPr/>
        </p:nvSpPr>
        <p:spPr>
          <a:xfrm>
            <a:off x="2148039" y="4156392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4000" b="1" dirty="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  <a:r>
              <a:rPr lang="es-BO" sz="4000" b="1" dirty="0">
                <a:solidFill>
                  <a:srgbClr val="FF0000"/>
                </a:solidFill>
              </a:rPr>
              <a:t>.-</a:t>
            </a:r>
            <a:endParaRPr lang="es-BO" sz="2000" b="1" dirty="0">
              <a:solidFill>
                <a:srgbClr val="FF0000"/>
              </a:solidFill>
            </a:endParaRPr>
          </a:p>
        </p:txBody>
      </p:sp>
      <p:sp>
        <p:nvSpPr>
          <p:cNvPr id="35" name="Rectángulo: esquinas redondeadas 34">
            <a:extLst>
              <a:ext uri="{FF2B5EF4-FFF2-40B4-BE49-F238E27FC236}">
                <a16:creationId xmlns:a16="http://schemas.microsoft.com/office/drawing/2014/main" id="{A8652445-6A82-4EAA-89BE-909F1C76C6A1}"/>
              </a:ext>
            </a:extLst>
          </p:cNvPr>
          <p:cNvSpPr/>
          <p:nvPr/>
        </p:nvSpPr>
        <p:spPr>
          <a:xfrm>
            <a:off x="2153092" y="1843275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4000" b="1" dirty="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  <a:r>
              <a:rPr lang="es-BO" sz="4000" b="1" dirty="0">
                <a:solidFill>
                  <a:srgbClr val="FF0000"/>
                </a:solidFill>
              </a:rPr>
              <a:t>.-</a:t>
            </a:r>
            <a:endParaRPr lang="es-BO" sz="2000" b="1" dirty="0">
              <a:solidFill>
                <a:srgbClr val="FF0000"/>
              </a:solidFill>
            </a:endParaRPr>
          </a:p>
        </p:txBody>
      </p:sp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id="{EA4A5139-1709-46E7-AD2E-30C83F4F4667}"/>
              </a:ext>
            </a:extLst>
          </p:cNvPr>
          <p:cNvSpPr/>
          <p:nvPr/>
        </p:nvSpPr>
        <p:spPr>
          <a:xfrm>
            <a:off x="2153092" y="2618737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4000" b="1" dirty="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  <a:r>
              <a:rPr lang="es-BO" sz="4000" b="1" dirty="0">
                <a:solidFill>
                  <a:srgbClr val="FF0000"/>
                </a:solidFill>
              </a:rPr>
              <a:t>.-</a:t>
            </a:r>
            <a:endParaRPr lang="es-BO" sz="2000" b="1" dirty="0">
              <a:solidFill>
                <a:srgbClr val="FF0000"/>
              </a:solidFill>
            </a:endParaRPr>
          </a:p>
        </p:txBody>
      </p:sp>
      <p:sp>
        <p:nvSpPr>
          <p:cNvPr id="37" name="Rectángulo: esquinas redondeadas 36">
            <a:extLst>
              <a:ext uri="{FF2B5EF4-FFF2-40B4-BE49-F238E27FC236}">
                <a16:creationId xmlns:a16="http://schemas.microsoft.com/office/drawing/2014/main" id="{38F615CD-9AE5-433F-962F-E3C21BD4DC4C}"/>
              </a:ext>
            </a:extLst>
          </p:cNvPr>
          <p:cNvSpPr/>
          <p:nvPr/>
        </p:nvSpPr>
        <p:spPr>
          <a:xfrm>
            <a:off x="2167045" y="4923793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4000" b="1" dirty="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  <a:r>
              <a:rPr lang="es-BO" sz="4000" b="1" dirty="0">
                <a:solidFill>
                  <a:srgbClr val="FF0000"/>
                </a:solidFill>
              </a:rPr>
              <a:t>.-</a:t>
            </a:r>
            <a:endParaRPr lang="es-BO" sz="2000" b="1" dirty="0">
              <a:solidFill>
                <a:srgbClr val="FF0000"/>
              </a:solidFill>
            </a:endParaRPr>
          </a:p>
        </p:txBody>
      </p:sp>
      <p:sp>
        <p:nvSpPr>
          <p:cNvPr id="38" name="Rectángulo: esquinas redondeadas 37">
            <a:extLst>
              <a:ext uri="{FF2B5EF4-FFF2-40B4-BE49-F238E27FC236}">
                <a16:creationId xmlns:a16="http://schemas.microsoft.com/office/drawing/2014/main" id="{16D72E7D-0050-45A8-9743-FE2D52762600}"/>
              </a:ext>
            </a:extLst>
          </p:cNvPr>
          <p:cNvSpPr/>
          <p:nvPr/>
        </p:nvSpPr>
        <p:spPr>
          <a:xfrm>
            <a:off x="2148039" y="3370315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4000" b="1" dirty="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  <a:r>
              <a:rPr lang="es-BO" sz="4000" b="1" dirty="0">
                <a:solidFill>
                  <a:srgbClr val="FF0000"/>
                </a:solidFill>
              </a:rPr>
              <a:t>.-</a:t>
            </a:r>
            <a:endParaRPr lang="es-BO" sz="2000" b="1" dirty="0">
              <a:solidFill>
                <a:srgbClr val="FF0000"/>
              </a:solidFill>
            </a:endParaRPr>
          </a:p>
        </p:txBody>
      </p:sp>
      <p:sp>
        <p:nvSpPr>
          <p:cNvPr id="54" name="Rectángulo: esquinas redondeadas 53">
            <a:extLst>
              <a:ext uri="{FF2B5EF4-FFF2-40B4-BE49-F238E27FC236}">
                <a16:creationId xmlns:a16="http://schemas.microsoft.com/office/drawing/2014/main" id="{62539D8D-51AD-462E-B996-199DCFB93EA2}"/>
              </a:ext>
            </a:extLst>
          </p:cNvPr>
          <p:cNvSpPr/>
          <p:nvPr/>
        </p:nvSpPr>
        <p:spPr>
          <a:xfrm>
            <a:off x="9020610" y="1476598"/>
            <a:ext cx="911896" cy="22226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1600" b="1" dirty="0">
                <a:solidFill>
                  <a:schemeClr val="tx1"/>
                </a:solidFill>
              </a:rPr>
              <a:t>PUNTOS</a:t>
            </a:r>
          </a:p>
        </p:txBody>
      </p:sp>
    </p:spTree>
    <p:extLst>
      <p:ext uri="{BB962C8B-B14F-4D97-AF65-F5344CB8AC3E}">
        <p14:creationId xmlns:p14="http://schemas.microsoft.com/office/powerpoint/2010/main" val="171729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grpId="5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nad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xit" presetSubtype="0" fill="hold" grpId="3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  <p:bldP spid="23" grpId="0"/>
      <p:bldP spid="19" grpId="0" animBg="1"/>
      <p:bldP spid="19" grpId="1" animBg="1"/>
      <p:bldP spid="19" grpId="2" animBg="1"/>
      <p:bldP spid="19" grpId="3" animBg="1"/>
      <p:bldP spid="19" grpId="4" animBg="1"/>
      <p:bldP spid="19" grpId="5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ángulo: esquinas redondeadas 46">
            <a:extLst>
              <a:ext uri="{FF2B5EF4-FFF2-40B4-BE49-F238E27FC236}">
                <a16:creationId xmlns:a16="http://schemas.microsoft.com/office/drawing/2014/main" id="{CDA93EA3-D5C1-4ECE-9C02-72D724109267}"/>
              </a:ext>
            </a:extLst>
          </p:cNvPr>
          <p:cNvSpPr/>
          <p:nvPr/>
        </p:nvSpPr>
        <p:spPr>
          <a:xfrm>
            <a:off x="9047876" y="4923793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53" name="Rectángulo: esquinas redondeadas 52">
            <a:extLst>
              <a:ext uri="{FF2B5EF4-FFF2-40B4-BE49-F238E27FC236}">
                <a16:creationId xmlns:a16="http://schemas.microsoft.com/office/drawing/2014/main" id="{3F624475-57F9-4B67-BA2B-0610958B0B08}"/>
              </a:ext>
            </a:extLst>
          </p:cNvPr>
          <p:cNvSpPr/>
          <p:nvPr/>
        </p:nvSpPr>
        <p:spPr>
          <a:xfrm>
            <a:off x="3345465" y="4928310"/>
            <a:ext cx="5458691" cy="59945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51" name="Rectángulo: esquinas redondeadas 50">
            <a:extLst>
              <a:ext uri="{FF2B5EF4-FFF2-40B4-BE49-F238E27FC236}">
                <a16:creationId xmlns:a16="http://schemas.microsoft.com/office/drawing/2014/main" id="{6AE178FF-250F-4609-82BC-650A2A609212}"/>
              </a:ext>
            </a:extLst>
          </p:cNvPr>
          <p:cNvSpPr/>
          <p:nvPr/>
        </p:nvSpPr>
        <p:spPr>
          <a:xfrm>
            <a:off x="3324902" y="4158898"/>
            <a:ext cx="5458691" cy="59945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50" name="Rectángulo: esquinas redondeadas 49">
            <a:extLst>
              <a:ext uri="{FF2B5EF4-FFF2-40B4-BE49-F238E27FC236}">
                <a16:creationId xmlns:a16="http://schemas.microsoft.com/office/drawing/2014/main" id="{63DBC000-DEAC-44AF-8C23-75CF8E212A40}"/>
              </a:ext>
            </a:extLst>
          </p:cNvPr>
          <p:cNvSpPr/>
          <p:nvPr/>
        </p:nvSpPr>
        <p:spPr>
          <a:xfrm>
            <a:off x="3317971" y="3371495"/>
            <a:ext cx="5486185" cy="59945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49" name="Rectángulo: esquinas redondeadas 48">
            <a:extLst>
              <a:ext uri="{FF2B5EF4-FFF2-40B4-BE49-F238E27FC236}">
                <a16:creationId xmlns:a16="http://schemas.microsoft.com/office/drawing/2014/main" id="{81F0CFC1-3E17-4CC8-B3D7-A2146109C5AE}"/>
              </a:ext>
            </a:extLst>
          </p:cNvPr>
          <p:cNvSpPr/>
          <p:nvPr/>
        </p:nvSpPr>
        <p:spPr>
          <a:xfrm>
            <a:off x="3315376" y="2639329"/>
            <a:ext cx="5509401" cy="59945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44" name="Rectángulo: esquinas redondeadas 43">
            <a:extLst>
              <a:ext uri="{FF2B5EF4-FFF2-40B4-BE49-F238E27FC236}">
                <a16:creationId xmlns:a16="http://schemas.microsoft.com/office/drawing/2014/main" id="{B53EE5B7-A7EF-4BE9-A356-19F252011E70}"/>
              </a:ext>
            </a:extLst>
          </p:cNvPr>
          <p:cNvSpPr/>
          <p:nvPr/>
        </p:nvSpPr>
        <p:spPr>
          <a:xfrm>
            <a:off x="9028870" y="4151076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45" name="Rectángulo: esquinas redondeadas 44">
            <a:extLst>
              <a:ext uri="{FF2B5EF4-FFF2-40B4-BE49-F238E27FC236}">
                <a16:creationId xmlns:a16="http://schemas.microsoft.com/office/drawing/2014/main" id="{A4CEE555-94FB-4618-ABAA-23E8B780367C}"/>
              </a:ext>
            </a:extLst>
          </p:cNvPr>
          <p:cNvSpPr/>
          <p:nvPr/>
        </p:nvSpPr>
        <p:spPr>
          <a:xfrm>
            <a:off x="9028870" y="1871290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46" name="Rectángulo: esquinas redondeadas 45">
            <a:extLst>
              <a:ext uri="{FF2B5EF4-FFF2-40B4-BE49-F238E27FC236}">
                <a16:creationId xmlns:a16="http://schemas.microsoft.com/office/drawing/2014/main" id="{961D580A-2702-43CD-A1EE-2B332F3B185D}"/>
              </a:ext>
            </a:extLst>
          </p:cNvPr>
          <p:cNvSpPr/>
          <p:nvPr/>
        </p:nvSpPr>
        <p:spPr>
          <a:xfrm>
            <a:off x="9033923" y="2618737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48" name="Rectángulo: esquinas redondeadas 47">
            <a:extLst>
              <a:ext uri="{FF2B5EF4-FFF2-40B4-BE49-F238E27FC236}">
                <a16:creationId xmlns:a16="http://schemas.microsoft.com/office/drawing/2014/main" id="{5B459B66-7C01-4574-A310-38FDDD330E46}"/>
              </a:ext>
            </a:extLst>
          </p:cNvPr>
          <p:cNvSpPr/>
          <p:nvPr/>
        </p:nvSpPr>
        <p:spPr>
          <a:xfrm>
            <a:off x="9028870" y="3370315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C755BF8C-A8E3-4CB4-81B8-AF1870B61ED0}"/>
              </a:ext>
            </a:extLst>
          </p:cNvPr>
          <p:cNvSpPr/>
          <p:nvPr/>
        </p:nvSpPr>
        <p:spPr>
          <a:xfrm>
            <a:off x="3294755" y="1884430"/>
            <a:ext cx="5509401" cy="59945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pic>
        <p:nvPicPr>
          <p:cNvPr id="24" name="BOTÓN 2S" descr="http://1.bp.blogspot.com/-1gM3HhQ6oCQ/Uv6ih-kWQFI/AAAAAAAAeQo/EERxJw0_3p0/s1600/Fondos+de+Pantalla+Gratis+Abstractos+%2528218%2529.Jpg">
            <a:extLst>
              <a:ext uri="{FF2B5EF4-FFF2-40B4-BE49-F238E27FC236}">
                <a16:creationId xmlns:a16="http://schemas.microsoft.com/office/drawing/2014/main" id="{21C8B1F5-5389-451F-9063-A598C0E49C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281" r="85128"/>
          <a:stretch/>
        </p:blipFill>
        <p:spPr bwMode="auto">
          <a:xfrm rot="5400000">
            <a:off x="10653548" y="4090129"/>
            <a:ext cx="1110561" cy="1081204"/>
          </a:xfrm>
          <a:prstGeom prst="rect">
            <a:avLst/>
          </a:prstGeom>
          <a:ln w="76200" cap="sq">
            <a:solidFill>
              <a:schemeClr val="bg2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BOTÓN 1S" descr="http://1.bp.blogspot.com/-1gM3HhQ6oCQ/Uv6ih-kWQFI/AAAAAAAAeQo/EERxJw0_3p0/s1600/Fondos+de+Pantalla+Gratis+Abstractos+%2528218%2529.Jpg">
            <a:extLst>
              <a:ext uri="{FF2B5EF4-FFF2-40B4-BE49-F238E27FC236}">
                <a16:creationId xmlns:a16="http://schemas.microsoft.com/office/drawing/2014/main" id="{E1544B5A-05AE-4101-9CA0-AB3675F0A2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281" r="85128"/>
          <a:stretch/>
        </p:blipFill>
        <p:spPr bwMode="auto">
          <a:xfrm rot="5400000">
            <a:off x="10631389" y="2317603"/>
            <a:ext cx="1124748" cy="1081204"/>
          </a:xfrm>
          <a:prstGeom prst="rect">
            <a:avLst/>
          </a:prstGeom>
          <a:ln w="76200" cap="sq">
            <a:solidFill>
              <a:schemeClr val="bg2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DA93C5B-4357-4412-BE90-48943DB19D31}"/>
              </a:ext>
            </a:extLst>
          </p:cNvPr>
          <p:cNvSpPr/>
          <p:nvPr/>
        </p:nvSpPr>
        <p:spPr>
          <a:xfrm>
            <a:off x="1858682" y="1541258"/>
            <a:ext cx="8520188" cy="4259931"/>
          </a:xfrm>
          <a:prstGeom prst="roundRect">
            <a:avLst>
              <a:gd name="adj" fmla="val 10249"/>
            </a:avLst>
          </a:prstGeom>
          <a:noFill/>
          <a:ln w="171450" cmpd="sng">
            <a:solidFill>
              <a:srgbClr val="0070C0">
                <a:alpha val="9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9A7E3C-F5D2-42C7-96B3-6927B35E2244}"/>
              </a:ext>
            </a:extLst>
          </p:cNvPr>
          <p:cNvSpPr/>
          <p:nvPr/>
        </p:nvSpPr>
        <p:spPr>
          <a:xfrm>
            <a:off x="3592389" y="6099618"/>
            <a:ext cx="560439" cy="560439"/>
          </a:xfrm>
          <a:prstGeom prst="roundRect">
            <a:avLst/>
          </a:prstGeom>
          <a:solidFill>
            <a:srgbClr val="EE37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1</a:t>
            </a:r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3975FC4-F8F1-4A7D-AF54-7C8C79219DE7}"/>
              </a:ext>
            </a:extLst>
          </p:cNvPr>
          <p:cNvSpPr/>
          <p:nvPr/>
        </p:nvSpPr>
        <p:spPr>
          <a:xfrm>
            <a:off x="4749062" y="6061778"/>
            <a:ext cx="560439" cy="560439"/>
          </a:xfrm>
          <a:prstGeom prst="roundRect">
            <a:avLst/>
          </a:prstGeom>
          <a:solidFill>
            <a:srgbClr val="27AD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2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F58BBE0-8173-42DD-861E-4A0D8276A5B8}"/>
              </a:ext>
            </a:extLst>
          </p:cNvPr>
          <p:cNvSpPr/>
          <p:nvPr/>
        </p:nvSpPr>
        <p:spPr>
          <a:xfrm>
            <a:off x="5905735" y="6061778"/>
            <a:ext cx="560439" cy="56043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3</a:t>
            </a:r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3ECD03D-5CA2-4D77-83ED-1614B4D66B94}"/>
              </a:ext>
            </a:extLst>
          </p:cNvPr>
          <p:cNvSpPr/>
          <p:nvPr/>
        </p:nvSpPr>
        <p:spPr>
          <a:xfrm>
            <a:off x="7062408" y="6061778"/>
            <a:ext cx="560439" cy="560439"/>
          </a:xfrm>
          <a:prstGeom prst="roundRect">
            <a:avLst/>
          </a:prstGeom>
          <a:solidFill>
            <a:srgbClr val="02A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4</a:t>
            </a:r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99D4B2E-4D4D-43F2-ACB3-9C2B9D7F9267}"/>
              </a:ext>
            </a:extLst>
          </p:cNvPr>
          <p:cNvSpPr/>
          <p:nvPr/>
        </p:nvSpPr>
        <p:spPr>
          <a:xfrm>
            <a:off x="8219081" y="6061778"/>
            <a:ext cx="560439" cy="560439"/>
          </a:xfrm>
          <a:prstGeom prst="roundRect">
            <a:avLst/>
          </a:prstGeom>
          <a:solidFill>
            <a:srgbClr val="AD4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5</a:t>
            </a:r>
            <a:endParaRPr lang="en-US" dirty="0"/>
          </a:p>
        </p:txBody>
      </p:sp>
      <p:sp>
        <p:nvSpPr>
          <p:cNvPr id="15" name="Flowchart: Summing Junction 14">
            <a:extLst>
              <a:ext uri="{FF2B5EF4-FFF2-40B4-BE49-F238E27FC236}">
                <a16:creationId xmlns:a16="http://schemas.microsoft.com/office/drawing/2014/main" id="{DDBB0B03-4435-42D2-8715-BA7E22AAF27E}"/>
              </a:ext>
            </a:extLst>
          </p:cNvPr>
          <p:cNvSpPr/>
          <p:nvPr/>
        </p:nvSpPr>
        <p:spPr>
          <a:xfrm>
            <a:off x="10714528" y="2396850"/>
            <a:ext cx="949113" cy="929579"/>
          </a:xfrm>
          <a:prstGeom prst="flowChartSummingJunction">
            <a:avLst/>
          </a:prstGeom>
          <a:solidFill>
            <a:srgbClr val="FF0000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1BCB49-58F6-4D77-88C5-992682341A6C}"/>
              </a:ext>
            </a:extLst>
          </p:cNvPr>
          <p:cNvSpPr txBox="1"/>
          <p:nvPr/>
        </p:nvSpPr>
        <p:spPr>
          <a:xfrm>
            <a:off x="3470548" y="1996968"/>
            <a:ext cx="6470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rial Black" panose="020B0A04020102020204" pitchFamily="34" charset="0"/>
              </a:rPr>
              <a:t>TERABOX                                                             5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D12380-9DC4-4A77-ACE4-35AD07C01777}"/>
              </a:ext>
            </a:extLst>
          </p:cNvPr>
          <p:cNvSpPr txBox="1"/>
          <p:nvPr/>
        </p:nvSpPr>
        <p:spPr>
          <a:xfrm>
            <a:off x="3471921" y="2758945"/>
            <a:ext cx="6716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rial Black" panose="020B0A04020102020204" pitchFamily="34" charset="0"/>
              </a:rPr>
              <a:t>MEGA                                                                   4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DA985C-0918-4332-8873-EFD2BE167AEB}"/>
              </a:ext>
            </a:extLst>
          </p:cNvPr>
          <p:cNvSpPr txBox="1"/>
          <p:nvPr/>
        </p:nvSpPr>
        <p:spPr>
          <a:xfrm>
            <a:off x="3397105" y="3502785"/>
            <a:ext cx="6936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rial Black" panose="020B0A04020102020204" pitchFamily="34" charset="0"/>
              </a:rPr>
              <a:t>GOOGLE DRIVE                                                    3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3E9ED8-5093-4DAA-BE28-22348D346498}"/>
              </a:ext>
            </a:extLst>
          </p:cNvPr>
          <p:cNvSpPr txBox="1"/>
          <p:nvPr/>
        </p:nvSpPr>
        <p:spPr>
          <a:xfrm>
            <a:off x="3403929" y="4291938"/>
            <a:ext cx="6463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rial Black" panose="020B0A04020102020204" pitchFamily="34" charset="0"/>
              </a:rPr>
              <a:t>ONEDRIVE                                                            2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BF7ECCC-86FA-4A49-9E54-4DE411339176}"/>
              </a:ext>
            </a:extLst>
          </p:cNvPr>
          <p:cNvSpPr txBox="1"/>
          <p:nvPr/>
        </p:nvSpPr>
        <p:spPr>
          <a:xfrm>
            <a:off x="3403929" y="5061519"/>
            <a:ext cx="6700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rial Black" panose="020B0A04020102020204" pitchFamily="34" charset="0"/>
              </a:rPr>
              <a:t>ICLOUD                                                                 1 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9" name="Multiplication Sign 18">
            <a:extLst>
              <a:ext uri="{FF2B5EF4-FFF2-40B4-BE49-F238E27FC236}">
                <a16:creationId xmlns:a16="http://schemas.microsoft.com/office/drawing/2014/main" id="{C25685BF-630E-45EA-9AA9-639C392F4F10}"/>
              </a:ext>
            </a:extLst>
          </p:cNvPr>
          <p:cNvSpPr/>
          <p:nvPr/>
        </p:nvSpPr>
        <p:spPr>
          <a:xfrm>
            <a:off x="2259494" y="342712"/>
            <a:ext cx="7356996" cy="6680941"/>
          </a:xfrm>
          <a:prstGeom prst="mathMultiply">
            <a:avLst>
              <a:gd name="adj1" fmla="val 11856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echa: a la derecha 24">
            <a:hlinkClick r:id="rId8" action="ppaction://hlinksldjump"/>
            <a:extLst>
              <a:ext uri="{FF2B5EF4-FFF2-40B4-BE49-F238E27FC236}">
                <a16:creationId xmlns:a16="http://schemas.microsoft.com/office/drawing/2014/main" id="{7BA1568E-F137-4428-8067-E28683B2B38F}"/>
              </a:ext>
            </a:extLst>
          </p:cNvPr>
          <p:cNvSpPr/>
          <p:nvPr/>
        </p:nvSpPr>
        <p:spPr>
          <a:xfrm>
            <a:off x="11150540" y="5991281"/>
            <a:ext cx="731520" cy="630936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4" name="Smiley Face 13">
            <a:extLst>
              <a:ext uri="{FF2B5EF4-FFF2-40B4-BE49-F238E27FC236}">
                <a16:creationId xmlns:a16="http://schemas.microsoft.com/office/drawing/2014/main" id="{170002E2-EDDA-4221-9145-811CED98BCD7}"/>
              </a:ext>
            </a:extLst>
          </p:cNvPr>
          <p:cNvSpPr/>
          <p:nvPr/>
        </p:nvSpPr>
        <p:spPr>
          <a:xfrm>
            <a:off x="10725165" y="4169299"/>
            <a:ext cx="975079" cy="922864"/>
          </a:xfrm>
          <a:prstGeom prst="smileyFace">
            <a:avLst/>
          </a:prstGeom>
          <a:solidFill>
            <a:srgbClr val="FFFF00"/>
          </a:solidFill>
          <a:ln w="38100">
            <a:solidFill>
              <a:srgbClr val="EE37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B04D87C-DFF6-49EF-8310-4699B0F1D560}"/>
              </a:ext>
            </a:extLst>
          </p:cNvPr>
          <p:cNvSpPr/>
          <p:nvPr/>
        </p:nvSpPr>
        <p:spPr>
          <a:xfrm>
            <a:off x="177282" y="222920"/>
            <a:ext cx="11793894" cy="107721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FF0000"/>
                </a:highlight>
              </a:rPr>
              <a:t>1.- ¿Cuál es el servicio de internet que brinda almacenamiento </a:t>
            </a:r>
          </a:p>
          <a:p>
            <a:pPr algn="ctr"/>
            <a:r>
              <a:rPr lang="es-E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FF0000"/>
                </a:highlight>
              </a:rPr>
              <a:t>en la nube con más espacio ?</a:t>
            </a:r>
            <a:endParaRPr lang="es-E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highlight>
                <a:srgbClr val="FF0000"/>
              </a:highlight>
              <a:latin typeface="Cooper Black" panose="0208090404030B020404" pitchFamily="18" charset="0"/>
            </a:endParaRPr>
          </a:p>
        </p:txBody>
      </p:sp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id="{5B693870-1FFD-4062-9FE0-76573349A0BF}"/>
              </a:ext>
            </a:extLst>
          </p:cNvPr>
          <p:cNvSpPr/>
          <p:nvPr/>
        </p:nvSpPr>
        <p:spPr>
          <a:xfrm>
            <a:off x="2148039" y="4156392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  <a:r>
              <a:rPr lang="es-BO" sz="4000" b="1" dirty="0">
                <a:solidFill>
                  <a:schemeClr val="tx1"/>
                </a:solidFill>
              </a:rPr>
              <a:t>.-</a:t>
            </a:r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35" name="Rectángulo: esquinas redondeadas 34">
            <a:extLst>
              <a:ext uri="{FF2B5EF4-FFF2-40B4-BE49-F238E27FC236}">
                <a16:creationId xmlns:a16="http://schemas.microsoft.com/office/drawing/2014/main" id="{A8652445-6A82-4EAA-89BE-909F1C76C6A1}"/>
              </a:ext>
            </a:extLst>
          </p:cNvPr>
          <p:cNvSpPr/>
          <p:nvPr/>
        </p:nvSpPr>
        <p:spPr>
          <a:xfrm>
            <a:off x="2153092" y="1843275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  <a:r>
              <a:rPr lang="es-BO" sz="4000" b="1" dirty="0">
                <a:solidFill>
                  <a:schemeClr val="tx1"/>
                </a:solidFill>
              </a:rPr>
              <a:t>.-</a:t>
            </a:r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id="{EA4A5139-1709-46E7-AD2E-30C83F4F4667}"/>
              </a:ext>
            </a:extLst>
          </p:cNvPr>
          <p:cNvSpPr/>
          <p:nvPr/>
        </p:nvSpPr>
        <p:spPr>
          <a:xfrm>
            <a:off x="2153092" y="2618737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  <a:r>
              <a:rPr lang="es-BO" sz="4000" b="1" dirty="0">
                <a:solidFill>
                  <a:schemeClr val="tx1"/>
                </a:solidFill>
              </a:rPr>
              <a:t>.-</a:t>
            </a:r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37" name="Rectángulo: esquinas redondeadas 36">
            <a:extLst>
              <a:ext uri="{FF2B5EF4-FFF2-40B4-BE49-F238E27FC236}">
                <a16:creationId xmlns:a16="http://schemas.microsoft.com/office/drawing/2014/main" id="{38F615CD-9AE5-433F-962F-E3C21BD4DC4C}"/>
              </a:ext>
            </a:extLst>
          </p:cNvPr>
          <p:cNvSpPr/>
          <p:nvPr/>
        </p:nvSpPr>
        <p:spPr>
          <a:xfrm>
            <a:off x="2167045" y="4923793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  <a:r>
              <a:rPr lang="es-BO" sz="4000" b="1" dirty="0">
                <a:solidFill>
                  <a:schemeClr val="tx1"/>
                </a:solidFill>
              </a:rPr>
              <a:t>.-</a:t>
            </a:r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38" name="Rectángulo: esquinas redondeadas 37">
            <a:extLst>
              <a:ext uri="{FF2B5EF4-FFF2-40B4-BE49-F238E27FC236}">
                <a16:creationId xmlns:a16="http://schemas.microsoft.com/office/drawing/2014/main" id="{16D72E7D-0050-45A8-9743-FE2D52762600}"/>
              </a:ext>
            </a:extLst>
          </p:cNvPr>
          <p:cNvSpPr/>
          <p:nvPr/>
        </p:nvSpPr>
        <p:spPr>
          <a:xfrm>
            <a:off x="2148039" y="3370315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  <a:r>
              <a:rPr lang="es-BO" sz="4000" b="1" dirty="0">
                <a:solidFill>
                  <a:schemeClr val="tx1"/>
                </a:solidFill>
              </a:rPr>
              <a:t>.-</a:t>
            </a:r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54" name="Rectángulo: esquinas redondeadas 53">
            <a:extLst>
              <a:ext uri="{FF2B5EF4-FFF2-40B4-BE49-F238E27FC236}">
                <a16:creationId xmlns:a16="http://schemas.microsoft.com/office/drawing/2014/main" id="{62539D8D-51AD-462E-B996-199DCFB93EA2}"/>
              </a:ext>
            </a:extLst>
          </p:cNvPr>
          <p:cNvSpPr/>
          <p:nvPr/>
        </p:nvSpPr>
        <p:spPr>
          <a:xfrm>
            <a:off x="9020610" y="1476598"/>
            <a:ext cx="911896" cy="22226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1600" b="1" dirty="0">
                <a:solidFill>
                  <a:schemeClr val="tx1"/>
                </a:solidFill>
              </a:rPr>
              <a:t>PUNTOS</a:t>
            </a:r>
          </a:p>
        </p:txBody>
      </p:sp>
    </p:spTree>
    <p:extLst>
      <p:ext uri="{BB962C8B-B14F-4D97-AF65-F5344CB8AC3E}">
        <p14:creationId xmlns:p14="http://schemas.microsoft.com/office/powerpoint/2010/main" val="255286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grpId="5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nad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xit" presetSubtype="0" fill="hold" grpId="3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  <p:bldP spid="23" grpId="0"/>
      <p:bldP spid="19" grpId="0" animBg="1"/>
      <p:bldP spid="19" grpId="1" animBg="1"/>
      <p:bldP spid="19" grpId="2" animBg="1"/>
      <p:bldP spid="19" grpId="3" animBg="1"/>
      <p:bldP spid="19" grpId="4" animBg="1"/>
      <p:bldP spid="19" grpId="5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ángulo: esquinas redondeadas 46">
            <a:extLst>
              <a:ext uri="{FF2B5EF4-FFF2-40B4-BE49-F238E27FC236}">
                <a16:creationId xmlns:a16="http://schemas.microsoft.com/office/drawing/2014/main" id="{CDA93EA3-D5C1-4ECE-9C02-72D724109267}"/>
              </a:ext>
            </a:extLst>
          </p:cNvPr>
          <p:cNvSpPr/>
          <p:nvPr/>
        </p:nvSpPr>
        <p:spPr>
          <a:xfrm>
            <a:off x="9047876" y="4923793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53" name="Rectángulo: esquinas redondeadas 52">
            <a:extLst>
              <a:ext uri="{FF2B5EF4-FFF2-40B4-BE49-F238E27FC236}">
                <a16:creationId xmlns:a16="http://schemas.microsoft.com/office/drawing/2014/main" id="{3F624475-57F9-4B67-BA2B-0610958B0B08}"/>
              </a:ext>
            </a:extLst>
          </p:cNvPr>
          <p:cNvSpPr/>
          <p:nvPr/>
        </p:nvSpPr>
        <p:spPr>
          <a:xfrm>
            <a:off x="3345465" y="4928310"/>
            <a:ext cx="5458691" cy="59945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51" name="Rectángulo: esquinas redondeadas 50">
            <a:extLst>
              <a:ext uri="{FF2B5EF4-FFF2-40B4-BE49-F238E27FC236}">
                <a16:creationId xmlns:a16="http://schemas.microsoft.com/office/drawing/2014/main" id="{6AE178FF-250F-4609-82BC-650A2A609212}"/>
              </a:ext>
            </a:extLst>
          </p:cNvPr>
          <p:cNvSpPr/>
          <p:nvPr/>
        </p:nvSpPr>
        <p:spPr>
          <a:xfrm>
            <a:off x="3324902" y="4158898"/>
            <a:ext cx="5458691" cy="59945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50" name="Rectángulo: esquinas redondeadas 49">
            <a:extLst>
              <a:ext uri="{FF2B5EF4-FFF2-40B4-BE49-F238E27FC236}">
                <a16:creationId xmlns:a16="http://schemas.microsoft.com/office/drawing/2014/main" id="{63DBC000-DEAC-44AF-8C23-75CF8E212A40}"/>
              </a:ext>
            </a:extLst>
          </p:cNvPr>
          <p:cNvSpPr/>
          <p:nvPr/>
        </p:nvSpPr>
        <p:spPr>
          <a:xfrm>
            <a:off x="3317971" y="3371495"/>
            <a:ext cx="5486185" cy="59945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49" name="Rectángulo: esquinas redondeadas 48">
            <a:extLst>
              <a:ext uri="{FF2B5EF4-FFF2-40B4-BE49-F238E27FC236}">
                <a16:creationId xmlns:a16="http://schemas.microsoft.com/office/drawing/2014/main" id="{81F0CFC1-3E17-4CC8-B3D7-A2146109C5AE}"/>
              </a:ext>
            </a:extLst>
          </p:cNvPr>
          <p:cNvSpPr/>
          <p:nvPr/>
        </p:nvSpPr>
        <p:spPr>
          <a:xfrm>
            <a:off x="3315376" y="2639329"/>
            <a:ext cx="5509401" cy="59945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44" name="Rectángulo: esquinas redondeadas 43">
            <a:extLst>
              <a:ext uri="{FF2B5EF4-FFF2-40B4-BE49-F238E27FC236}">
                <a16:creationId xmlns:a16="http://schemas.microsoft.com/office/drawing/2014/main" id="{B53EE5B7-A7EF-4BE9-A356-19F252011E70}"/>
              </a:ext>
            </a:extLst>
          </p:cNvPr>
          <p:cNvSpPr/>
          <p:nvPr/>
        </p:nvSpPr>
        <p:spPr>
          <a:xfrm>
            <a:off x="9028870" y="4151076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45" name="Rectángulo: esquinas redondeadas 44">
            <a:extLst>
              <a:ext uri="{FF2B5EF4-FFF2-40B4-BE49-F238E27FC236}">
                <a16:creationId xmlns:a16="http://schemas.microsoft.com/office/drawing/2014/main" id="{A4CEE555-94FB-4618-ABAA-23E8B780367C}"/>
              </a:ext>
            </a:extLst>
          </p:cNvPr>
          <p:cNvSpPr/>
          <p:nvPr/>
        </p:nvSpPr>
        <p:spPr>
          <a:xfrm>
            <a:off x="9028870" y="1871290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46" name="Rectángulo: esquinas redondeadas 45">
            <a:extLst>
              <a:ext uri="{FF2B5EF4-FFF2-40B4-BE49-F238E27FC236}">
                <a16:creationId xmlns:a16="http://schemas.microsoft.com/office/drawing/2014/main" id="{961D580A-2702-43CD-A1EE-2B332F3B185D}"/>
              </a:ext>
            </a:extLst>
          </p:cNvPr>
          <p:cNvSpPr/>
          <p:nvPr/>
        </p:nvSpPr>
        <p:spPr>
          <a:xfrm>
            <a:off x="9033923" y="2618737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48" name="Rectángulo: esquinas redondeadas 47">
            <a:extLst>
              <a:ext uri="{FF2B5EF4-FFF2-40B4-BE49-F238E27FC236}">
                <a16:creationId xmlns:a16="http://schemas.microsoft.com/office/drawing/2014/main" id="{5B459B66-7C01-4574-A310-38FDDD330E46}"/>
              </a:ext>
            </a:extLst>
          </p:cNvPr>
          <p:cNvSpPr/>
          <p:nvPr/>
        </p:nvSpPr>
        <p:spPr>
          <a:xfrm>
            <a:off x="9028870" y="3370315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C755BF8C-A8E3-4CB4-81B8-AF1870B61ED0}"/>
              </a:ext>
            </a:extLst>
          </p:cNvPr>
          <p:cNvSpPr/>
          <p:nvPr/>
        </p:nvSpPr>
        <p:spPr>
          <a:xfrm>
            <a:off x="3294755" y="1884430"/>
            <a:ext cx="5509401" cy="59945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pic>
        <p:nvPicPr>
          <p:cNvPr id="24" name="BOTÓN 2S" descr="http://1.bp.blogspot.com/-1gM3HhQ6oCQ/Uv6ih-kWQFI/AAAAAAAAeQo/EERxJw0_3p0/s1600/Fondos+de+Pantalla+Gratis+Abstractos+%2528218%2529.Jpg">
            <a:extLst>
              <a:ext uri="{FF2B5EF4-FFF2-40B4-BE49-F238E27FC236}">
                <a16:creationId xmlns:a16="http://schemas.microsoft.com/office/drawing/2014/main" id="{21C8B1F5-5389-451F-9063-A598C0E49C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281" r="85128"/>
          <a:stretch/>
        </p:blipFill>
        <p:spPr bwMode="auto">
          <a:xfrm rot="5400000">
            <a:off x="10653548" y="4090129"/>
            <a:ext cx="1110561" cy="1081204"/>
          </a:xfrm>
          <a:prstGeom prst="rect">
            <a:avLst/>
          </a:prstGeom>
          <a:ln w="76200" cap="sq">
            <a:solidFill>
              <a:schemeClr val="bg2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BOTÓN 1S" descr="http://1.bp.blogspot.com/-1gM3HhQ6oCQ/Uv6ih-kWQFI/AAAAAAAAeQo/EERxJw0_3p0/s1600/Fondos+de+Pantalla+Gratis+Abstractos+%2528218%2529.Jpg">
            <a:extLst>
              <a:ext uri="{FF2B5EF4-FFF2-40B4-BE49-F238E27FC236}">
                <a16:creationId xmlns:a16="http://schemas.microsoft.com/office/drawing/2014/main" id="{E1544B5A-05AE-4101-9CA0-AB3675F0A2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281" r="85128"/>
          <a:stretch/>
        </p:blipFill>
        <p:spPr bwMode="auto">
          <a:xfrm rot="5400000">
            <a:off x="10631389" y="2317603"/>
            <a:ext cx="1124748" cy="1081204"/>
          </a:xfrm>
          <a:prstGeom prst="rect">
            <a:avLst/>
          </a:prstGeom>
          <a:ln w="76200" cap="sq">
            <a:solidFill>
              <a:schemeClr val="bg2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DA93C5B-4357-4412-BE90-48943DB19D31}"/>
              </a:ext>
            </a:extLst>
          </p:cNvPr>
          <p:cNvSpPr/>
          <p:nvPr/>
        </p:nvSpPr>
        <p:spPr>
          <a:xfrm>
            <a:off x="1858682" y="1541258"/>
            <a:ext cx="8520188" cy="4259931"/>
          </a:xfrm>
          <a:prstGeom prst="roundRect">
            <a:avLst>
              <a:gd name="adj" fmla="val 10249"/>
            </a:avLst>
          </a:prstGeom>
          <a:noFill/>
          <a:ln w="171450" cmpd="sng">
            <a:solidFill>
              <a:srgbClr val="0070C0">
                <a:alpha val="9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9A7E3C-F5D2-42C7-96B3-6927B35E2244}"/>
              </a:ext>
            </a:extLst>
          </p:cNvPr>
          <p:cNvSpPr/>
          <p:nvPr/>
        </p:nvSpPr>
        <p:spPr>
          <a:xfrm>
            <a:off x="3592389" y="6099618"/>
            <a:ext cx="560439" cy="560439"/>
          </a:xfrm>
          <a:prstGeom prst="roundRect">
            <a:avLst/>
          </a:prstGeom>
          <a:solidFill>
            <a:srgbClr val="EE37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1</a:t>
            </a:r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3975FC4-F8F1-4A7D-AF54-7C8C79219DE7}"/>
              </a:ext>
            </a:extLst>
          </p:cNvPr>
          <p:cNvSpPr/>
          <p:nvPr/>
        </p:nvSpPr>
        <p:spPr>
          <a:xfrm>
            <a:off x="4749062" y="6061778"/>
            <a:ext cx="560439" cy="560439"/>
          </a:xfrm>
          <a:prstGeom prst="roundRect">
            <a:avLst/>
          </a:prstGeom>
          <a:solidFill>
            <a:srgbClr val="27AD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2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F58BBE0-8173-42DD-861E-4A0D8276A5B8}"/>
              </a:ext>
            </a:extLst>
          </p:cNvPr>
          <p:cNvSpPr/>
          <p:nvPr/>
        </p:nvSpPr>
        <p:spPr>
          <a:xfrm>
            <a:off x="5905735" y="6061778"/>
            <a:ext cx="560439" cy="56043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3</a:t>
            </a:r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3ECD03D-5CA2-4D77-83ED-1614B4D66B94}"/>
              </a:ext>
            </a:extLst>
          </p:cNvPr>
          <p:cNvSpPr/>
          <p:nvPr/>
        </p:nvSpPr>
        <p:spPr>
          <a:xfrm>
            <a:off x="7062408" y="6061778"/>
            <a:ext cx="560439" cy="560439"/>
          </a:xfrm>
          <a:prstGeom prst="roundRect">
            <a:avLst/>
          </a:prstGeom>
          <a:solidFill>
            <a:srgbClr val="02A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4</a:t>
            </a:r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99D4B2E-4D4D-43F2-ACB3-9C2B9D7F9267}"/>
              </a:ext>
            </a:extLst>
          </p:cNvPr>
          <p:cNvSpPr/>
          <p:nvPr/>
        </p:nvSpPr>
        <p:spPr>
          <a:xfrm>
            <a:off x="8219081" y="6061778"/>
            <a:ext cx="560439" cy="560439"/>
          </a:xfrm>
          <a:prstGeom prst="roundRect">
            <a:avLst/>
          </a:prstGeom>
          <a:solidFill>
            <a:srgbClr val="AD4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5</a:t>
            </a:r>
            <a:endParaRPr lang="en-US" dirty="0"/>
          </a:p>
        </p:txBody>
      </p:sp>
      <p:sp>
        <p:nvSpPr>
          <p:cNvPr id="15" name="Flowchart: Summing Junction 14">
            <a:extLst>
              <a:ext uri="{FF2B5EF4-FFF2-40B4-BE49-F238E27FC236}">
                <a16:creationId xmlns:a16="http://schemas.microsoft.com/office/drawing/2014/main" id="{DDBB0B03-4435-42D2-8715-BA7E22AAF27E}"/>
              </a:ext>
            </a:extLst>
          </p:cNvPr>
          <p:cNvSpPr/>
          <p:nvPr/>
        </p:nvSpPr>
        <p:spPr>
          <a:xfrm>
            <a:off x="10714528" y="2396850"/>
            <a:ext cx="949113" cy="929579"/>
          </a:xfrm>
          <a:prstGeom prst="flowChartSummingJunction">
            <a:avLst/>
          </a:prstGeom>
          <a:solidFill>
            <a:srgbClr val="FF0000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1BCB49-58F6-4D77-88C5-992682341A6C}"/>
              </a:ext>
            </a:extLst>
          </p:cNvPr>
          <p:cNvSpPr txBox="1"/>
          <p:nvPr/>
        </p:nvSpPr>
        <p:spPr>
          <a:xfrm>
            <a:off x="3470548" y="1996968"/>
            <a:ext cx="6470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rial Black" panose="020B0A04020102020204" pitchFamily="34" charset="0"/>
              </a:rPr>
              <a:t>CHAQUI                                                               5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D12380-9DC4-4A77-ACE4-35AD07C01777}"/>
              </a:ext>
            </a:extLst>
          </p:cNvPr>
          <p:cNvSpPr txBox="1"/>
          <p:nvPr/>
        </p:nvSpPr>
        <p:spPr>
          <a:xfrm>
            <a:off x="3471921" y="2758945"/>
            <a:ext cx="6716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rial Black" panose="020B0A04020102020204" pitchFamily="34" charset="0"/>
              </a:rPr>
              <a:t>EBRIO                                                                  4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DA985C-0918-4332-8873-EFD2BE167AEB}"/>
              </a:ext>
            </a:extLst>
          </p:cNvPr>
          <p:cNvSpPr txBox="1"/>
          <p:nvPr/>
        </p:nvSpPr>
        <p:spPr>
          <a:xfrm>
            <a:off x="3397105" y="3502785"/>
            <a:ext cx="6936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rial Black" panose="020B0A04020102020204" pitchFamily="34" charset="0"/>
              </a:rPr>
              <a:t>HASTA ATRÁS                                                      3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3E9ED8-5093-4DAA-BE28-22348D346498}"/>
              </a:ext>
            </a:extLst>
          </p:cNvPr>
          <p:cNvSpPr txBox="1"/>
          <p:nvPr/>
        </p:nvSpPr>
        <p:spPr>
          <a:xfrm>
            <a:off x="3403929" y="4291938"/>
            <a:ext cx="6463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rial Black" panose="020B0A04020102020204" pitchFamily="34" charset="0"/>
              </a:rPr>
              <a:t>TOMADO		                                         2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BF7ECCC-86FA-4A49-9E54-4DE411339176}"/>
              </a:ext>
            </a:extLst>
          </p:cNvPr>
          <p:cNvSpPr txBox="1"/>
          <p:nvPr/>
        </p:nvSpPr>
        <p:spPr>
          <a:xfrm>
            <a:off x="3403929" y="5061519"/>
            <a:ext cx="6700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rial Black" panose="020B0A04020102020204" pitchFamily="34" charset="0"/>
              </a:rPr>
              <a:t>ME DUELE LA CABEZA                                        1 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9" name="Multiplication Sign 18">
            <a:extLst>
              <a:ext uri="{FF2B5EF4-FFF2-40B4-BE49-F238E27FC236}">
                <a16:creationId xmlns:a16="http://schemas.microsoft.com/office/drawing/2014/main" id="{C25685BF-630E-45EA-9AA9-639C392F4F10}"/>
              </a:ext>
            </a:extLst>
          </p:cNvPr>
          <p:cNvSpPr/>
          <p:nvPr/>
        </p:nvSpPr>
        <p:spPr>
          <a:xfrm>
            <a:off x="2417502" y="420533"/>
            <a:ext cx="7356996" cy="6680941"/>
          </a:xfrm>
          <a:prstGeom prst="mathMultiply">
            <a:avLst>
              <a:gd name="adj1" fmla="val 11856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echa: a la derecha 24">
            <a:hlinkClick r:id="rId8" action="ppaction://hlinksldjump"/>
            <a:extLst>
              <a:ext uri="{FF2B5EF4-FFF2-40B4-BE49-F238E27FC236}">
                <a16:creationId xmlns:a16="http://schemas.microsoft.com/office/drawing/2014/main" id="{7BA1568E-F137-4428-8067-E28683B2B38F}"/>
              </a:ext>
            </a:extLst>
          </p:cNvPr>
          <p:cNvSpPr/>
          <p:nvPr/>
        </p:nvSpPr>
        <p:spPr>
          <a:xfrm>
            <a:off x="11150540" y="5991281"/>
            <a:ext cx="731520" cy="630936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4" name="Smiley Face 13">
            <a:extLst>
              <a:ext uri="{FF2B5EF4-FFF2-40B4-BE49-F238E27FC236}">
                <a16:creationId xmlns:a16="http://schemas.microsoft.com/office/drawing/2014/main" id="{170002E2-EDDA-4221-9145-811CED98BCD7}"/>
              </a:ext>
            </a:extLst>
          </p:cNvPr>
          <p:cNvSpPr/>
          <p:nvPr/>
        </p:nvSpPr>
        <p:spPr>
          <a:xfrm>
            <a:off x="10725165" y="4169299"/>
            <a:ext cx="975079" cy="922864"/>
          </a:xfrm>
          <a:prstGeom prst="smileyFace">
            <a:avLst/>
          </a:prstGeom>
          <a:solidFill>
            <a:srgbClr val="FFFF00"/>
          </a:solidFill>
          <a:ln w="38100">
            <a:solidFill>
              <a:srgbClr val="EE37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id="{5B693870-1FFD-4062-9FE0-76573349A0BF}"/>
              </a:ext>
            </a:extLst>
          </p:cNvPr>
          <p:cNvSpPr/>
          <p:nvPr/>
        </p:nvSpPr>
        <p:spPr>
          <a:xfrm>
            <a:off x="2148039" y="4156392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  <a:r>
              <a:rPr lang="es-BO" sz="4000" b="1" dirty="0">
                <a:solidFill>
                  <a:schemeClr val="tx1"/>
                </a:solidFill>
              </a:rPr>
              <a:t>.-</a:t>
            </a:r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35" name="Rectángulo: esquinas redondeadas 34">
            <a:extLst>
              <a:ext uri="{FF2B5EF4-FFF2-40B4-BE49-F238E27FC236}">
                <a16:creationId xmlns:a16="http://schemas.microsoft.com/office/drawing/2014/main" id="{A8652445-6A82-4EAA-89BE-909F1C76C6A1}"/>
              </a:ext>
            </a:extLst>
          </p:cNvPr>
          <p:cNvSpPr/>
          <p:nvPr/>
        </p:nvSpPr>
        <p:spPr>
          <a:xfrm>
            <a:off x="2153092" y="1843275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  <a:r>
              <a:rPr lang="es-BO" sz="4000" b="1" dirty="0">
                <a:solidFill>
                  <a:schemeClr val="tx1"/>
                </a:solidFill>
              </a:rPr>
              <a:t>.-</a:t>
            </a:r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id="{EA4A5139-1709-46E7-AD2E-30C83F4F4667}"/>
              </a:ext>
            </a:extLst>
          </p:cNvPr>
          <p:cNvSpPr/>
          <p:nvPr/>
        </p:nvSpPr>
        <p:spPr>
          <a:xfrm>
            <a:off x="2153092" y="2618737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  <a:r>
              <a:rPr lang="es-BO" sz="4000" b="1" dirty="0">
                <a:solidFill>
                  <a:schemeClr val="tx1"/>
                </a:solidFill>
              </a:rPr>
              <a:t>.-</a:t>
            </a:r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37" name="Rectángulo: esquinas redondeadas 36">
            <a:extLst>
              <a:ext uri="{FF2B5EF4-FFF2-40B4-BE49-F238E27FC236}">
                <a16:creationId xmlns:a16="http://schemas.microsoft.com/office/drawing/2014/main" id="{38F615CD-9AE5-433F-962F-E3C21BD4DC4C}"/>
              </a:ext>
            </a:extLst>
          </p:cNvPr>
          <p:cNvSpPr/>
          <p:nvPr/>
        </p:nvSpPr>
        <p:spPr>
          <a:xfrm>
            <a:off x="2167045" y="4923793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  <a:r>
              <a:rPr lang="es-BO" sz="4000" b="1" dirty="0">
                <a:solidFill>
                  <a:schemeClr val="tx1"/>
                </a:solidFill>
              </a:rPr>
              <a:t>.-</a:t>
            </a:r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38" name="Rectángulo: esquinas redondeadas 37">
            <a:extLst>
              <a:ext uri="{FF2B5EF4-FFF2-40B4-BE49-F238E27FC236}">
                <a16:creationId xmlns:a16="http://schemas.microsoft.com/office/drawing/2014/main" id="{16D72E7D-0050-45A8-9743-FE2D52762600}"/>
              </a:ext>
            </a:extLst>
          </p:cNvPr>
          <p:cNvSpPr/>
          <p:nvPr/>
        </p:nvSpPr>
        <p:spPr>
          <a:xfrm>
            <a:off x="2148039" y="3370315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  <a:r>
              <a:rPr lang="es-BO" sz="4000" b="1" dirty="0">
                <a:solidFill>
                  <a:schemeClr val="tx1"/>
                </a:solidFill>
              </a:rPr>
              <a:t>.-</a:t>
            </a:r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54" name="Rectángulo: esquinas redondeadas 53">
            <a:extLst>
              <a:ext uri="{FF2B5EF4-FFF2-40B4-BE49-F238E27FC236}">
                <a16:creationId xmlns:a16="http://schemas.microsoft.com/office/drawing/2014/main" id="{62539D8D-51AD-462E-B996-199DCFB93EA2}"/>
              </a:ext>
            </a:extLst>
          </p:cNvPr>
          <p:cNvSpPr/>
          <p:nvPr/>
        </p:nvSpPr>
        <p:spPr>
          <a:xfrm>
            <a:off x="9020610" y="1476598"/>
            <a:ext cx="911896" cy="22226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1600" b="1" dirty="0">
                <a:solidFill>
                  <a:schemeClr val="tx1"/>
                </a:solidFill>
              </a:rPr>
              <a:t>PUNTOS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B1B91F3-6D94-0A1B-CA96-CFA28E8165A9}"/>
              </a:ext>
            </a:extLst>
          </p:cNvPr>
          <p:cNvSpPr/>
          <p:nvPr/>
        </p:nvSpPr>
        <p:spPr>
          <a:xfrm>
            <a:off x="177282" y="222920"/>
            <a:ext cx="11793894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FF0000"/>
                </a:highlight>
              </a:rPr>
              <a:t>2.- ¿De que otra forma dices que estas borracho?</a:t>
            </a:r>
            <a:endParaRPr lang="es-E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highlight>
                <a:srgbClr val="FF0000"/>
              </a:highlight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2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grpId="5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nad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xit" presetSubtype="0" fill="hold" grpId="3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  <p:bldP spid="23" grpId="0"/>
      <p:bldP spid="19" grpId="0" animBg="1"/>
      <p:bldP spid="19" grpId="1" animBg="1"/>
      <p:bldP spid="19" grpId="2" animBg="1"/>
      <p:bldP spid="19" grpId="3" animBg="1"/>
      <p:bldP spid="19" grpId="4" animBg="1"/>
      <p:bldP spid="19" grpId="5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ángulo: esquinas redondeadas 46">
            <a:extLst>
              <a:ext uri="{FF2B5EF4-FFF2-40B4-BE49-F238E27FC236}">
                <a16:creationId xmlns:a16="http://schemas.microsoft.com/office/drawing/2014/main" id="{CDA93EA3-D5C1-4ECE-9C02-72D724109267}"/>
              </a:ext>
            </a:extLst>
          </p:cNvPr>
          <p:cNvSpPr/>
          <p:nvPr/>
        </p:nvSpPr>
        <p:spPr>
          <a:xfrm>
            <a:off x="9047876" y="4923793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53" name="Rectángulo: esquinas redondeadas 52">
            <a:extLst>
              <a:ext uri="{FF2B5EF4-FFF2-40B4-BE49-F238E27FC236}">
                <a16:creationId xmlns:a16="http://schemas.microsoft.com/office/drawing/2014/main" id="{3F624475-57F9-4B67-BA2B-0610958B0B08}"/>
              </a:ext>
            </a:extLst>
          </p:cNvPr>
          <p:cNvSpPr/>
          <p:nvPr/>
        </p:nvSpPr>
        <p:spPr>
          <a:xfrm>
            <a:off x="3345465" y="4928310"/>
            <a:ext cx="5458691" cy="59945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51" name="Rectángulo: esquinas redondeadas 50">
            <a:extLst>
              <a:ext uri="{FF2B5EF4-FFF2-40B4-BE49-F238E27FC236}">
                <a16:creationId xmlns:a16="http://schemas.microsoft.com/office/drawing/2014/main" id="{6AE178FF-250F-4609-82BC-650A2A609212}"/>
              </a:ext>
            </a:extLst>
          </p:cNvPr>
          <p:cNvSpPr/>
          <p:nvPr/>
        </p:nvSpPr>
        <p:spPr>
          <a:xfrm>
            <a:off x="3324902" y="4158898"/>
            <a:ext cx="5458691" cy="59945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50" name="Rectángulo: esquinas redondeadas 49">
            <a:extLst>
              <a:ext uri="{FF2B5EF4-FFF2-40B4-BE49-F238E27FC236}">
                <a16:creationId xmlns:a16="http://schemas.microsoft.com/office/drawing/2014/main" id="{63DBC000-DEAC-44AF-8C23-75CF8E212A40}"/>
              </a:ext>
            </a:extLst>
          </p:cNvPr>
          <p:cNvSpPr/>
          <p:nvPr/>
        </p:nvSpPr>
        <p:spPr>
          <a:xfrm>
            <a:off x="3317971" y="3371495"/>
            <a:ext cx="5486185" cy="59945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49" name="Rectángulo: esquinas redondeadas 48">
            <a:extLst>
              <a:ext uri="{FF2B5EF4-FFF2-40B4-BE49-F238E27FC236}">
                <a16:creationId xmlns:a16="http://schemas.microsoft.com/office/drawing/2014/main" id="{81F0CFC1-3E17-4CC8-B3D7-A2146109C5AE}"/>
              </a:ext>
            </a:extLst>
          </p:cNvPr>
          <p:cNvSpPr/>
          <p:nvPr/>
        </p:nvSpPr>
        <p:spPr>
          <a:xfrm>
            <a:off x="3315376" y="2639329"/>
            <a:ext cx="5509401" cy="59945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44" name="Rectángulo: esquinas redondeadas 43">
            <a:extLst>
              <a:ext uri="{FF2B5EF4-FFF2-40B4-BE49-F238E27FC236}">
                <a16:creationId xmlns:a16="http://schemas.microsoft.com/office/drawing/2014/main" id="{B53EE5B7-A7EF-4BE9-A356-19F252011E70}"/>
              </a:ext>
            </a:extLst>
          </p:cNvPr>
          <p:cNvSpPr/>
          <p:nvPr/>
        </p:nvSpPr>
        <p:spPr>
          <a:xfrm>
            <a:off x="9028870" y="4151076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45" name="Rectángulo: esquinas redondeadas 44">
            <a:extLst>
              <a:ext uri="{FF2B5EF4-FFF2-40B4-BE49-F238E27FC236}">
                <a16:creationId xmlns:a16="http://schemas.microsoft.com/office/drawing/2014/main" id="{A4CEE555-94FB-4618-ABAA-23E8B780367C}"/>
              </a:ext>
            </a:extLst>
          </p:cNvPr>
          <p:cNvSpPr/>
          <p:nvPr/>
        </p:nvSpPr>
        <p:spPr>
          <a:xfrm>
            <a:off x="9028870" y="1871290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46" name="Rectángulo: esquinas redondeadas 45">
            <a:extLst>
              <a:ext uri="{FF2B5EF4-FFF2-40B4-BE49-F238E27FC236}">
                <a16:creationId xmlns:a16="http://schemas.microsoft.com/office/drawing/2014/main" id="{961D580A-2702-43CD-A1EE-2B332F3B185D}"/>
              </a:ext>
            </a:extLst>
          </p:cNvPr>
          <p:cNvSpPr/>
          <p:nvPr/>
        </p:nvSpPr>
        <p:spPr>
          <a:xfrm>
            <a:off x="9033923" y="2618737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48" name="Rectángulo: esquinas redondeadas 47">
            <a:extLst>
              <a:ext uri="{FF2B5EF4-FFF2-40B4-BE49-F238E27FC236}">
                <a16:creationId xmlns:a16="http://schemas.microsoft.com/office/drawing/2014/main" id="{5B459B66-7C01-4574-A310-38FDDD330E46}"/>
              </a:ext>
            </a:extLst>
          </p:cNvPr>
          <p:cNvSpPr/>
          <p:nvPr/>
        </p:nvSpPr>
        <p:spPr>
          <a:xfrm>
            <a:off x="9028870" y="3370315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C755BF8C-A8E3-4CB4-81B8-AF1870B61ED0}"/>
              </a:ext>
            </a:extLst>
          </p:cNvPr>
          <p:cNvSpPr/>
          <p:nvPr/>
        </p:nvSpPr>
        <p:spPr>
          <a:xfrm>
            <a:off x="3294755" y="1884430"/>
            <a:ext cx="5509401" cy="59945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pic>
        <p:nvPicPr>
          <p:cNvPr id="24" name="BOTÓN 2S" descr="http://1.bp.blogspot.com/-1gM3HhQ6oCQ/Uv6ih-kWQFI/AAAAAAAAeQo/EERxJw0_3p0/s1600/Fondos+de+Pantalla+Gratis+Abstractos+%2528218%2529.Jpg">
            <a:extLst>
              <a:ext uri="{FF2B5EF4-FFF2-40B4-BE49-F238E27FC236}">
                <a16:creationId xmlns:a16="http://schemas.microsoft.com/office/drawing/2014/main" id="{21C8B1F5-5389-451F-9063-A598C0E49C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281" r="85128"/>
          <a:stretch/>
        </p:blipFill>
        <p:spPr bwMode="auto">
          <a:xfrm rot="5400000">
            <a:off x="10653548" y="4090129"/>
            <a:ext cx="1110561" cy="1081204"/>
          </a:xfrm>
          <a:prstGeom prst="rect">
            <a:avLst/>
          </a:prstGeom>
          <a:ln w="76200" cap="sq">
            <a:solidFill>
              <a:schemeClr val="bg2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BOTÓN 1S" descr="http://1.bp.blogspot.com/-1gM3HhQ6oCQ/Uv6ih-kWQFI/AAAAAAAAeQo/EERxJw0_3p0/s1600/Fondos+de+Pantalla+Gratis+Abstractos+%2528218%2529.Jpg">
            <a:extLst>
              <a:ext uri="{FF2B5EF4-FFF2-40B4-BE49-F238E27FC236}">
                <a16:creationId xmlns:a16="http://schemas.microsoft.com/office/drawing/2014/main" id="{E1544B5A-05AE-4101-9CA0-AB3675F0A2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281" r="85128"/>
          <a:stretch/>
        </p:blipFill>
        <p:spPr bwMode="auto">
          <a:xfrm rot="5400000">
            <a:off x="10631389" y="2317603"/>
            <a:ext cx="1124748" cy="1081204"/>
          </a:xfrm>
          <a:prstGeom prst="rect">
            <a:avLst/>
          </a:prstGeom>
          <a:ln w="76200" cap="sq">
            <a:solidFill>
              <a:schemeClr val="bg2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DA93C5B-4357-4412-BE90-48943DB19D31}"/>
              </a:ext>
            </a:extLst>
          </p:cNvPr>
          <p:cNvSpPr/>
          <p:nvPr/>
        </p:nvSpPr>
        <p:spPr>
          <a:xfrm>
            <a:off x="1858682" y="1541258"/>
            <a:ext cx="8520188" cy="4259931"/>
          </a:xfrm>
          <a:prstGeom prst="roundRect">
            <a:avLst>
              <a:gd name="adj" fmla="val 10249"/>
            </a:avLst>
          </a:prstGeom>
          <a:noFill/>
          <a:ln w="171450" cmpd="sng">
            <a:solidFill>
              <a:srgbClr val="0070C0">
                <a:alpha val="9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9A7E3C-F5D2-42C7-96B3-6927B35E2244}"/>
              </a:ext>
            </a:extLst>
          </p:cNvPr>
          <p:cNvSpPr/>
          <p:nvPr/>
        </p:nvSpPr>
        <p:spPr>
          <a:xfrm>
            <a:off x="3592389" y="6099618"/>
            <a:ext cx="560439" cy="560439"/>
          </a:xfrm>
          <a:prstGeom prst="roundRect">
            <a:avLst/>
          </a:prstGeom>
          <a:solidFill>
            <a:srgbClr val="EE37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1</a:t>
            </a:r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3975FC4-F8F1-4A7D-AF54-7C8C79219DE7}"/>
              </a:ext>
            </a:extLst>
          </p:cNvPr>
          <p:cNvSpPr/>
          <p:nvPr/>
        </p:nvSpPr>
        <p:spPr>
          <a:xfrm>
            <a:off x="4749062" y="6061778"/>
            <a:ext cx="560439" cy="560439"/>
          </a:xfrm>
          <a:prstGeom prst="roundRect">
            <a:avLst/>
          </a:prstGeom>
          <a:solidFill>
            <a:srgbClr val="27AD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2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F58BBE0-8173-42DD-861E-4A0D8276A5B8}"/>
              </a:ext>
            </a:extLst>
          </p:cNvPr>
          <p:cNvSpPr/>
          <p:nvPr/>
        </p:nvSpPr>
        <p:spPr>
          <a:xfrm>
            <a:off x="5905735" y="6061778"/>
            <a:ext cx="560439" cy="56043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3</a:t>
            </a:r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3ECD03D-5CA2-4D77-83ED-1614B4D66B94}"/>
              </a:ext>
            </a:extLst>
          </p:cNvPr>
          <p:cNvSpPr/>
          <p:nvPr/>
        </p:nvSpPr>
        <p:spPr>
          <a:xfrm>
            <a:off x="7062408" y="6061778"/>
            <a:ext cx="560439" cy="560439"/>
          </a:xfrm>
          <a:prstGeom prst="roundRect">
            <a:avLst/>
          </a:prstGeom>
          <a:solidFill>
            <a:srgbClr val="02A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4</a:t>
            </a:r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99D4B2E-4D4D-43F2-ACB3-9C2B9D7F9267}"/>
              </a:ext>
            </a:extLst>
          </p:cNvPr>
          <p:cNvSpPr/>
          <p:nvPr/>
        </p:nvSpPr>
        <p:spPr>
          <a:xfrm>
            <a:off x="8219081" y="6061778"/>
            <a:ext cx="560439" cy="560439"/>
          </a:xfrm>
          <a:prstGeom prst="roundRect">
            <a:avLst/>
          </a:prstGeom>
          <a:solidFill>
            <a:srgbClr val="AD4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5</a:t>
            </a:r>
            <a:endParaRPr lang="en-US" dirty="0"/>
          </a:p>
        </p:txBody>
      </p:sp>
      <p:sp>
        <p:nvSpPr>
          <p:cNvPr id="15" name="Flowchart: Summing Junction 14">
            <a:extLst>
              <a:ext uri="{FF2B5EF4-FFF2-40B4-BE49-F238E27FC236}">
                <a16:creationId xmlns:a16="http://schemas.microsoft.com/office/drawing/2014/main" id="{DDBB0B03-4435-42D2-8715-BA7E22AAF27E}"/>
              </a:ext>
            </a:extLst>
          </p:cNvPr>
          <p:cNvSpPr/>
          <p:nvPr/>
        </p:nvSpPr>
        <p:spPr>
          <a:xfrm>
            <a:off x="10714528" y="2396850"/>
            <a:ext cx="949113" cy="929579"/>
          </a:xfrm>
          <a:prstGeom prst="flowChartSummingJunction">
            <a:avLst/>
          </a:prstGeom>
          <a:solidFill>
            <a:srgbClr val="FF0000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1BCB49-58F6-4D77-88C5-992682341A6C}"/>
              </a:ext>
            </a:extLst>
          </p:cNvPr>
          <p:cNvSpPr txBox="1"/>
          <p:nvPr/>
        </p:nvSpPr>
        <p:spPr>
          <a:xfrm>
            <a:off x="3470548" y="1996968"/>
            <a:ext cx="6470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rial Black" panose="020B0A04020102020204" pitchFamily="34" charset="0"/>
              </a:rPr>
              <a:t>WINDOWS 10                                                       5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D12380-9DC4-4A77-ACE4-35AD07C01777}"/>
              </a:ext>
            </a:extLst>
          </p:cNvPr>
          <p:cNvSpPr txBox="1"/>
          <p:nvPr/>
        </p:nvSpPr>
        <p:spPr>
          <a:xfrm>
            <a:off x="3471921" y="2758945"/>
            <a:ext cx="6716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rial Black" panose="020B0A04020102020204" pitchFamily="34" charset="0"/>
              </a:rPr>
              <a:t>WINDOWS 7                                                         4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DA985C-0918-4332-8873-EFD2BE167AEB}"/>
              </a:ext>
            </a:extLst>
          </p:cNvPr>
          <p:cNvSpPr txBox="1"/>
          <p:nvPr/>
        </p:nvSpPr>
        <p:spPr>
          <a:xfrm>
            <a:off x="3397105" y="3502785"/>
            <a:ext cx="6936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rial Black" panose="020B0A04020102020204" pitchFamily="34" charset="0"/>
              </a:rPr>
              <a:t> WINDOWS XP                                                       3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3E9ED8-5093-4DAA-BE28-22348D346498}"/>
              </a:ext>
            </a:extLst>
          </p:cNvPr>
          <p:cNvSpPr txBox="1"/>
          <p:nvPr/>
        </p:nvSpPr>
        <p:spPr>
          <a:xfrm>
            <a:off x="3403929" y="4306893"/>
            <a:ext cx="6463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rial Black" panose="020B0A04020102020204" pitchFamily="34" charset="0"/>
              </a:rPr>
              <a:t>WINDOWS 8                                                          2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BF7ECCC-86FA-4A49-9E54-4DE411339176}"/>
              </a:ext>
            </a:extLst>
          </p:cNvPr>
          <p:cNvSpPr txBox="1"/>
          <p:nvPr/>
        </p:nvSpPr>
        <p:spPr>
          <a:xfrm>
            <a:off x="3415577" y="5061519"/>
            <a:ext cx="6700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rial Black" panose="020B0A04020102020204" pitchFamily="34" charset="0"/>
              </a:rPr>
              <a:t>WINDOWS VISTA                                                  1 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9" name="Multiplication Sign 18">
            <a:extLst>
              <a:ext uri="{FF2B5EF4-FFF2-40B4-BE49-F238E27FC236}">
                <a16:creationId xmlns:a16="http://schemas.microsoft.com/office/drawing/2014/main" id="{C25685BF-630E-45EA-9AA9-639C392F4F10}"/>
              </a:ext>
            </a:extLst>
          </p:cNvPr>
          <p:cNvSpPr/>
          <p:nvPr/>
        </p:nvSpPr>
        <p:spPr>
          <a:xfrm>
            <a:off x="2382565" y="342712"/>
            <a:ext cx="7356996" cy="6680941"/>
          </a:xfrm>
          <a:prstGeom prst="mathMultiply">
            <a:avLst>
              <a:gd name="adj1" fmla="val 11856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echa: a la derecha 24">
            <a:hlinkClick r:id="rId8" action="ppaction://hlinksldjump"/>
            <a:extLst>
              <a:ext uri="{FF2B5EF4-FFF2-40B4-BE49-F238E27FC236}">
                <a16:creationId xmlns:a16="http://schemas.microsoft.com/office/drawing/2014/main" id="{7BA1568E-F137-4428-8067-E28683B2B38F}"/>
              </a:ext>
            </a:extLst>
          </p:cNvPr>
          <p:cNvSpPr/>
          <p:nvPr/>
        </p:nvSpPr>
        <p:spPr>
          <a:xfrm>
            <a:off x="11150540" y="5991281"/>
            <a:ext cx="731520" cy="630936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4" name="Smiley Face 13">
            <a:extLst>
              <a:ext uri="{FF2B5EF4-FFF2-40B4-BE49-F238E27FC236}">
                <a16:creationId xmlns:a16="http://schemas.microsoft.com/office/drawing/2014/main" id="{170002E2-EDDA-4221-9145-811CED98BCD7}"/>
              </a:ext>
            </a:extLst>
          </p:cNvPr>
          <p:cNvSpPr/>
          <p:nvPr/>
        </p:nvSpPr>
        <p:spPr>
          <a:xfrm>
            <a:off x="10725165" y="4169299"/>
            <a:ext cx="975079" cy="922864"/>
          </a:xfrm>
          <a:prstGeom prst="smileyFace">
            <a:avLst/>
          </a:prstGeom>
          <a:solidFill>
            <a:srgbClr val="FFFF00"/>
          </a:solidFill>
          <a:ln w="38100">
            <a:solidFill>
              <a:srgbClr val="EE37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id="{5B693870-1FFD-4062-9FE0-76573349A0BF}"/>
              </a:ext>
            </a:extLst>
          </p:cNvPr>
          <p:cNvSpPr/>
          <p:nvPr/>
        </p:nvSpPr>
        <p:spPr>
          <a:xfrm>
            <a:off x="2148039" y="4156392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  <a:r>
              <a:rPr lang="es-BO" sz="4000" b="1" dirty="0">
                <a:solidFill>
                  <a:schemeClr val="tx1"/>
                </a:solidFill>
              </a:rPr>
              <a:t>.-</a:t>
            </a:r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35" name="Rectángulo: esquinas redondeadas 34">
            <a:extLst>
              <a:ext uri="{FF2B5EF4-FFF2-40B4-BE49-F238E27FC236}">
                <a16:creationId xmlns:a16="http://schemas.microsoft.com/office/drawing/2014/main" id="{A8652445-6A82-4EAA-89BE-909F1C76C6A1}"/>
              </a:ext>
            </a:extLst>
          </p:cNvPr>
          <p:cNvSpPr/>
          <p:nvPr/>
        </p:nvSpPr>
        <p:spPr>
          <a:xfrm>
            <a:off x="2153092" y="1843275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  <a:r>
              <a:rPr lang="es-BO" sz="4000" b="1" dirty="0">
                <a:solidFill>
                  <a:schemeClr val="tx1"/>
                </a:solidFill>
              </a:rPr>
              <a:t>.-</a:t>
            </a:r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id="{EA4A5139-1709-46E7-AD2E-30C83F4F4667}"/>
              </a:ext>
            </a:extLst>
          </p:cNvPr>
          <p:cNvSpPr/>
          <p:nvPr/>
        </p:nvSpPr>
        <p:spPr>
          <a:xfrm>
            <a:off x="2153092" y="2618737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  <a:r>
              <a:rPr lang="es-BO" sz="4000" b="1" dirty="0">
                <a:solidFill>
                  <a:schemeClr val="tx1"/>
                </a:solidFill>
              </a:rPr>
              <a:t>.-</a:t>
            </a:r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37" name="Rectángulo: esquinas redondeadas 36">
            <a:extLst>
              <a:ext uri="{FF2B5EF4-FFF2-40B4-BE49-F238E27FC236}">
                <a16:creationId xmlns:a16="http://schemas.microsoft.com/office/drawing/2014/main" id="{38F615CD-9AE5-433F-962F-E3C21BD4DC4C}"/>
              </a:ext>
            </a:extLst>
          </p:cNvPr>
          <p:cNvSpPr/>
          <p:nvPr/>
        </p:nvSpPr>
        <p:spPr>
          <a:xfrm>
            <a:off x="2167045" y="4923793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  <a:r>
              <a:rPr lang="es-BO" sz="4000" b="1" dirty="0">
                <a:solidFill>
                  <a:schemeClr val="tx1"/>
                </a:solidFill>
              </a:rPr>
              <a:t>.-</a:t>
            </a:r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38" name="Rectángulo: esquinas redondeadas 37">
            <a:extLst>
              <a:ext uri="{FF2B5EF4-FFF2-40B4-BE49-F238E27FC236}">
                <a16:creationId xmlns:a16="http://schemas.microsoft.com/office/drawing/2014/main" id="{16D72E7D-0050-45A8-9743-FE2D52762600}"/>
              </a:ext>
            </a:extLst>
          </p:cNvPr>
          <p:cNvSpPr/>
          <p:nvPr/>
        </p:nvSpPr>
        <p:spPr>
          <a:xfrm>
            <a:off x="2148039" y="3370315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  <a:r>
              <a:rPr lang="es-BO" sz="4000" b="1" dirty="0">
                <a:solidFill>
                  <a:schemeClr val="tx1"/>
                </a:solidFill>
              </a:rPr>
              <a:t>.-</a:t>
            </a:r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54" name="Rectángulo: esquinas redondeadas 53">
            <a:extLst>
              <a:ext uri="{FF2B5EF4-FFF2-40B4-BE49-F238E27FC236}">
                <a16:creationId xmlns:a16="http://schemas.microsoft.com/office/drawing/2014/main" id="{62539D8D-51AD-462E-B996-199DCFB93EA2}"/>
              </a:ext>
            </a:extLst>
          </p:cNvPr>
          <p:cNvSpPr/>
          <p:nvPr/>
        </p:nvSpPr>
        <p:spPr>
          <a:xfrm>
            <a:off x="9020610" y="1476598"/>
            <a:ext cx="911896" cy="22226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1600" b="1" dirty="0">
                <a:solidFill>
                  <a:schemeClr val="tx1"/>
                </a:solidFill>
              </a:rPr>
              <a:t>PUNTOS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235C2174-FAA4-4700-F6F5-FB176FB35BC1}"/>
              </a:ext>
            </a:extLst>
          </p:cNvPr>
          <p:cNvSpPr/>
          <p:nvPr/>
        </p:nvSpPr>
        <p:spPr>
          <a:xfrm>
            <a:off x="177282" y="222920"/>
            <a:ext cx="11793894" cy="107721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FF0000"/>
                </a:highlight>
              </a:rPr>
              <a:t>3.- ¿Cuáles son las versiones de </a:t>
            </a:r>
            <a:r>
              <a:rPr lang="es-E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FF0000"/>
                </a:highlight>
              </a:rPr>
              <a:t>Microft</a:t>
            </a:r>
            <a:r>
              <a:rPr lang="es-E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FF0000"/>
                </a:highlight>
              </a:rPr>
              <a:t> </a:t>
            </a:r>
          </a:p>
          <a:p>
            <a:pPr algn="ctr"/>
            <a:r>
              <a:rPr lang="es-E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FF0000"/>
                </a:highlight>
              </a:rPr>
              <a:t>Windows más utilizadas?</a:t>
            </a:r>
            <a:endParaRPr lang="es-E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highlight>
                <a:srgbClr val="FF0000"/>
              </a:highlight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473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grpId="5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nad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xit" presetSubtype="0" fill="hold" grpId="3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  <p:bldP spid="23" grpId="0"/>
      <p:bldP spid="19" grpId="0" animBg="1"/>
      <p:bldP spid="19" grpId="1" animBg="1"/>
      <p:bldP spid="19" grpId="2" animBg="1"/>
      <p:bldP spid="19" grpId="3" animBg="1"/>
      <p:bldP spid="19" grpId="4" animBg="1"/>
      <p:bldP spid="19" grpId="5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ángulo: esquinas redondeadas 46">
            <a:extLst>
              <a:ext uri="{FF2B5EF4-FFF2-40B4-BE49-F238E27FC236}">
                <a16:creationId xmlns:a16="http://schemas.microsoft.com/office/drawing/2014/main" id="{CDA93EA3-D5C1-4ECE-9C02-72D724109267}"/>
              </a:ext>
            </a:extLst>
          </p:cNvPr>
          <p:cNvSpPr/>
          <p:nvPr/>
        </p:nvSpPr>
        <p:spPr>
          <a:xfrm>
            <a:off x="9047876" y="4923793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53" name="Rectángulo: esquinas redondeadas 52">
            <a:extLst>
              <a:ext uri="{FF2B5EF4-FFF2-40B4-BE49-F238E27FC236}">
                <a16:creationId xmlns:a16="http://schemas.microsoft.com/office/drawing/2014/main" id="{3F624475-57F9-4B67-BA2B-0610958B0B08}"/>
              </a:ext>
            </a:extLst>
          </p:cNvPr>
          <p:cNvSpPr/>
          <p:nvPr/>
        </p:nvSpPr>
        <p:spPr>
          <a:xfrm>
            <a:off x="3345465" y="4928310"/>
            <a:ext cx="5458691" cy="59945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51" name="Rectángulo: esquinas redondeadas 50">
            <a:extLst>
              <a:ext uri="{FF2B5EF4-FFF2-40B4-BE49-F238E27FC236}">
                <a16:creationId xmlns:a16="http://schemas.microsoft.com/office/drawing/2014/main" id="{6AE178FF-250F-4609-82BC-650A2A609212}"/>
              </a:ext>
            </a:extLst>
          </p:cNvPr>
          <p:cNvSpPr/>
          <p:nvPr/>
        </p:nvSpPr>
        <p:spPr>
          <a:xfrm>
            <a:off x="3324902" y="4158898"/>
            <a:ext cx="5458691" cy="59945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50" name="Rectángulo: esquinas redondeadas 49">
            <a:extLst>
              <a:ext uri="{FF2B5EF4-FFF2-40B4-BE49-F238E27FC236}">
                <a16:creationId xmlns:a16="http://schemas.microsoft.com/office/drawing/2014/main" id="{63DBC000-DEAC-44AF-8C23-75CF8E212A40}"/>
              </a:ext>
            </a:extLst>
          </p:cNvPr>
          <p:cNvSpPr/>
          <p:nvPr/>
        </p:nvSpPr>
        <p:spPr>
          <a:xfrm>
            <a:off x="3317971" y="3371495"/>
            <a:ext cx="5486185" cy="59945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49" name="Rectángulo: esquinas redondeadas 48">
            <a:extLst>
              <a:ext uri="{FF2B5EF4-FFF2-40B4-BE49-F238E27FC236}">
                <a16:creationId xmlns:a16="http://schemas.microsoft.com/office/drawing/2014/main" id="{81F0CFC1-3E17-4CC8-B3D7-A2146109C5AE}"/>
              </a:ext>
            </a:extLst>
          </p:cNvPr>
          <p:cNvSpPr/>
          <p:nvPr/>
        </p:nvSpPr>
        <p:spPr>
          <a:xfrm>
            <a:off x="3315376" y="2639329"/>
            <a:ext cx="5509401" cy="59945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44" name="Rectángulo: esquinas redondeadas 43">
            <a:extLst>
              <a:ext uri="{FF2B5EF4-FFF2-40B4-BE49-F238E27FC236}">
                <a16:creationId xmlns:a16="http://schemas.microsoft.com/office/drawing/2014/main" id="{B53EE5B7-A7EF-4BE9-A356-19F252011E70}"/>
              </a:ext>
            </a:extLst>
          </p:cNvPr>
          <p:cNvSpPr/>
          <p:nvPr/>
        </p:nvSpPr>
        <p:spPr>
          <a:xfrm>
            <a:off x="9028870" y="4151076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45" name="Rectángulo: esquinas redondeadas 44">
            <a:extLst>
              <a:ext uri="{FF2B5EF4-FFF2-40B4-BE49-F238E27FC236}">
                <a16:creationId xmlns:a16="http://schemas.microsoft.com/office/drawing/2014/main" id="{A4CEE555-94FB-4618-ABAA-23E8B780367C}"/>
              </a:ext>
            </a:extLst>
          </p:cNvPr>
          <p:cNvSpPr/>
          <p:nvPr/>
        </p:nvSpPr>
        <p:spPr>
          <a:xfrm>
            <a:off x="9028870" y="1871290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46" name="Rectángulo: esquinas redondeadas 45">
            <a:extLst>
              <a:ext uri="{FF2B5EF4-FFF2-40B4-BE49-F238E27FC236}">
                <a16:creationId xmlns:a16="http://schemas.microsoft.com/office/drawing/2014/main" id="{961D580A-2702-43CD-A1EE-2B332F3B185D}"/>
              </a:ext>
            </a:extLst>
          </p:cNvPr>
          <p:cNvSpPr/>
          <p:nvPr/>
        </p:nvSpPr>
        <p:spPr>
          <a:xfrm>
            <a:off x="9033923" y="2618737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48" name="Rectángulo: esquinas redondeadas 47">
            <a:extLst>
              <a:ext uri="{FF2B5EF4-FFF2-40B4-BE49-F238E27FC236}">
                <a16:creationId xmlns:a16="http://schemas.microsoft.com/office/drawing/2014/main" id="{5B459B66-7C01-4574-A310-38FDDD330E46}"/>
              </a:ext>
            </a:extLst>
          </p:cNvPr>
          <p:cNvSpPr/>
          <p:nvPr/>
        </p:nvSpPr>
        <p:spPr>
          <a:xfrm>
            <a:off x="9028870" y="3370315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C755BF8C-A8E3-4CB4-81B8-AF1870B61ED0}"/>
              </a:ext>
            </a:extLst>
          </p:cNvPr>
          <p:cNvSpPr/>
          <p:nvPr/>
        </p:nvSpPr>
        <p:spPr>
          <a:xfrm>
            <a:off x="3294755" y="1884430"/>
            <a:ext cx="5509401" cy="59945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pic>
        <p:nvPicPr>
          <p:cNvPr id="24" name="BOTÓN 2S" descr="http://1.bp.blogspot.com/-1gM3HhQ6oCQ/Uv6ih-kWQFI/AAAAAAAAeQo/EERxJw0_3p0/s1600/Fondos+de+Pantalla+Gratis+Abstractos+%2528218%2529.Jpg">
            <a:extLst>
              <a:ext uri="{FF2B5EF4-FFF2-40B4-BE49-F238E27FC236}">
                <a16:creationId xmlns:a16="http://schemas.microsoft.com/office/drawing/2014/main" id="{21C8B1F5-5389-451F-9063-A598C0E49C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281" r="85128"/>
          <a:stretch/>
        </p:blipFill>
        <p:spPr bwMode="auto">
          <a:xfrm rot="5400000">
            <a:off x="10653548" y="4090129"/>
            <a:ext cx="1110561" cy="1081204"/>
          </a:xfrm>
          <a:prstGeom prst="rect">
            <a:avLst/>
          </a:prstGeom>
          <a:ln w="76200" cap="sq">
            <a:solidFill>
              <a:schemeClr val="bg2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BOTÓN 1S" descr="http://1.bp.blogspot.com/-1gM3HhQ6oCQ/Uv6ih-kWQFI/AAAAAAAAeQo/EERxJw0_3p0/s1600/Fondos+de+Pantalla+Gratis+Abstractos+%2528218%2529.Jpg">
            <a:extLst>
              <a:ext uri="{FF2B5EF4-FFF2-40B4-BE49-F238E27FC236}">
                <a16:creationId xmlns:a16="http://schemas.microsoft.com/office/drawing/2014/main" id="{E1544B5A-05AE-4101-9CA0-AB3675F0A2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281" r="85128"/>
          <a:stretch/>
        </p:blipFill>
        <p:spPr bwMode="auto">
          <a:xfrm rot="5400000">
            <a:off x="10631389" y="2317603"/>
            <a:ext cx="1124748" cy="1081204"/>
          </a:xfrm>
          <a:prstGeom prst="rect">
            <a:avLst/>
          </a:prstGeom>
          <a:ln w="76200" cap="sq">
            <a:solidFill>
              <a:schemeClr val="bg2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DA93C5B-4357-4412-BE90-48943DB19D31}"/>
              </a:ext>
            </a:extLst>
          </p:cNvPr>
          <p:cNvSpPr/>
          <p:nvPr/>
        </p:nvSpPr>
        <p:spPr>
          <a:xfrm>
            <a:off x="1858682" y="1541258"/>
            <a:ext cx="8520188" cy="4259931"/>
          </a:xfrm>
          <a:prstGeom prst="roundRect">
            <a:avLst>
              <a:gd name="adj" fmla="val 10249"/>
            </a:avLst>
          </a:prstGeom>
          <a:noFill/>
          <a:ln w="171450" cmpd="sng">
            <a:solidFill>
              <a:srgbClr val="0070C0">
                <a:alpha val="9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9A7E3C-F5D2-42C7-96B3-6927B35E2244}"/>
              </a:ext>
            </a:extLst>
          </p:cNvPr>
          <p:cNvSpPr/>
          <p:nvPr/>
        </p:nvSpPr>
        <p:spPr>
          <a:xfrm>
            <a:off x="3592389" y="6099618"/>
            <a:ext cx="560439" cy="560439"/>
          </a:xfrm>
          <a:prstGeom prst="roundRect">
            <a:avLst/>
          </a:prstGeom>
          <a:solidFill>
            <a:srgbClr val="EE37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1</a:t>
            </a:r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3975FC4-F8F1-4A7D-AF54-7C8C79219DE7}"/>
              </a:ext>
            </a:extLst>
          </p:cNvPr>
          <p:cNvSpPr/>
          <p:nvPr/>
        </p:nvSpPr>
        <p:spPr>
          <a:xfrm>
            <a:off x="4749062" y="6061778"/>
            <a:ext cx="560439" cy="560439"/>
          </a:xfrm>
          <a:prstGeom prst="roundRect">
            <a:avLst/>
          </a:prstGeom>
          <a:solidFill>
            <a:srgbClr val="27AD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2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F58BBE0-8173-42DD-861E-4A0D8276A5B8}"/>
              </a:ext>
            </a:extLst>
          </p:cNvPr>
          <p:cNvSpPr/>
          <p:nvPr/>
        </p:nvSpPr>
        <p:spPr>
          <a:xfrm>
            <a:off x="5905735" y="6061778"/>
            <a:ext cx="560439" cy="56043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3</a:t>
            </a:r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3ECD03D-5CA2-4D77-83ED-1614B4D66B94}"/>
              </a:ext>
            </a:extLst>
          </p:cNvPr>
          <p:cNvSpPr/>
          <p:nvPr/>
        </p:nvSpPr>
        <p:spPr>
          <a:xfrm>
            <a:off x="7062408" y="6061778"/>
            <a:ext cx="560439" cy="560439"/>
          </a:xfrm>
          <a:prstGeom prst="roundRect">
            <a:avLst/>
          </a:prstGeom>
          <a:solidFill>
            <a:srgbClr val="02A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4</a:t>
            </a:r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99D4B2E-4D4D-43F2-ACB3-9C2B9D7F9267}"/>
              </a:ext>
            </a:extLst>
          </p:cNvPr>
          <p:cNvSpPr/>
          <p:nvPr/>
        </p:nvSpPr>
        <p:spPr>
          <a:xfrm>
            <a:off x="8219081" y="6061778"/>
            <a:ext cx="560439" cy="560439"/>
          </a:xfrm>
          <a:prstGeom prst="roundRect">
            <a:avLst/>
          </a:prstGeom>
          <a:solidFill>
            <a:srgbClr val="AD4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5</a:t>
            </a:r>
            <a:endParaRPr lang="en-US" dirty="0"/>
          </a:p>
        </p:txBody>
      </p:sp>
      <p:sp>
        <p:nvSpPr>
          <p:cNvPr id="15" name="Flowchart: Summing Junction 14">
            <a:extLst>
              <a:ext uri="{FF2B5EF4-FFF2-40B4-BE49-F238E27FC236}">
                <a16:creationId xmlns:a16="http://schemas.microsoft.com/office/drawing/2014/main" id="{DDBB0B03-4435-42D2-8715-BA7E22AAF27E}"/>
              </a:ext>
            </a:extLst>
          </p:cNvPr>
          <p:cNvSpPr/>
          <p:nvPr/>
        </p:nvSpPr>
        <p:spPr>
          <a:xfrm>
            <a:off x="10714528" y="2396850"/>
            <a:ext cx="949113" cy="929579"/>
          </a:xfrm>
          <a:prstGeom prst="flowChartSummingJunction">
            <a:avLst/>
          </a:prstGeom>
          <a:solidFill>
            <a:srgbClr val="FF0000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1BCB49-58F6-4D77-88C5-992682341A6C}"/>
              </a:ext>
            </a:extLst>
          </p:cNvPr>
          <p:cNvSpPr txBox="1"/>
          <p:nvPr/>
        </p:nvSpPr>
        <p:spPr>
          <a:xfrm>
            <a:off x="3470548" y="1996968"/>
            <a:ext cx="6470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rial Black" panose="020B0A04020102020204" pitchFamily="34" charset="0"/>
              </a:rPr>
              <a:t>VACA                                                                   5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D12380-9DC4-4A77-ACE4-35AD07C01777}"/>
              </a:ext>
            </a:extLst>
          </p:cNvPr>
          <p:cNvSpPr txBox="1"/>
          <p:nvPr/>
        </p:nvSpPr>
        <p:spPr>
          <a:xfrm>
            <a:off x="3471921" y="2758945"/>
            <a:ext cx="6716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rial Black" panose="020B0A04020102020204" pitchFamily="34" charset="0"/>
              </a:rPr>
              <a:t>LEÓN                                                                   4                                                  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DA985C-0918-4332-8873-EFD2BE167AEB}"/>
              </a:ext>
            </a:extLst>
          </p:cNvPr>
          <p:cNvSpPr txBox="1"/>
          <p:nvPr/>
        </p:nvSpPr>
        <p:spPr>
          <a:xfrm>
            <a:off x="3397105" y="3502785"/>
            <a:ext cx="6936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rial Black" panose="020B0A04020102020204" pitchFamily="34" charset="0"/>
              </a:rPr>
              <a:t>GARZA                                                                  3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3E9ED8-5093-4DAA-BE28-22348D346498}"/>
              </a:ext>
            </a:extLst>
          </p:cNvPr>
          <p:cNvSpPr txBox="1"/>
          <p:nvPr/>
        </p:nvSpPr>
        <p:spPr>
          <a:xfrm>
            <a:off x="3403929" y="4291938"/>
            <a:ext cx="6463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rial Black" panose="020B0A04020102020204" pitchFamily="34" charset="0"/>
              </a:rPr>
              <a:t>TORO                                                                    2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BF7ECCC-86FA-4A49-9E54-4DE411339176}"/>
              </a:ext>
            </a:extLst>
          </p:cNvPr>
          <p:cNvSpPr txBox="1"/>
          <p:nvPr/>
        </p:nvSpPr>
        <p:spPr>
          <a:xfrm>
            <a:off x="3421401" y="5061519"/>
            <a:ext cx="6700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rial Black" panose="020B0A04020102020204" pitchFamily="34" charset="0"/>
              </a:rPr>
              <a:t>CANARIO                                                              1 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9" name="Multiplication Sign 18">
            <a:extLst>
              <a:ext uri="{FF2B5EF4-FFF2-40B4-BE49-F238E27FC236}">
                <a16:creationId xmlns:a16="http://schemas.microsoft.com/office/drawing/2014/main" id="{C25685BF-630E-45EA-9AA9-639C392F4F10}"/>
              </a:ext>
            </a:extLst>
          </p:cNvPr>
          <p:cNvSpPr/>
          <p:nvPr/>
        </p:nvSpPr>
        <p:spPr>
          <a:xfrm>
            <a:off x="2510335" y="330752"/>
            <a:ext cx="7356996" cy="6680941"/>
          </a:xfrm>
          <a:prstGeom prst="mathMultiply">
            <a:avLst>
              <a:gd name="adj1" fmla="val 11856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lecha: a la derecha 24">
            <a:hlinkClick r:id="rId8" action="ppaction://hlinksldjump"/>
            <a:extLst>
              <a:ext uri="{FF2B5EF4-FFF2-40B4-BE49-F238E27FC236}">
                <a16:creationId xmlns:a16="http://schemas.microsoft.com/office/drawing/2014/main" id="{7BA1568E-F137-4428-8067-E28683B2B38F}"/>
              </a:ext>
            </a:extLst>
          </p:cNvPr>
          <p:cNvSpPr/>
          <p:nvPr/>
        </p:nvSpPr>
        <p:spPr>
          <a:xfrm>
            <a:off x="11150540" y="5991281"/>
            <a:ext cx="731520" cy="630936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4" name="Smiley Face 13">
            <a:extLst>
              <a:ext uri="{FF2B5EF4-FFF2-40B4-BE49-F238E27FC236}">
                <a16:creationId xmlns:a16="http://schemas.microsoft.com/office/drawing/2014/main" id="{170002E2-EDDA-4221-9145-811CED98BCD7}"/>
              </a:ext>
            </a:extLst>
          </p:cNvPr>
          <p:cNvSpPr/>
          <p:nvPr/>
        </p:nvSpPr>
        <p:spPr>
          <a:xfrm>
            <a:off x="10725165" y="4169299"/>
            <a:ext cx="975079" cy="922864"/>
          </a:xfrm>
          <a:prstGeom prst="smileyFace">
            <a:avLst/>
          </a:prstGeom>
          <a:solidFill>
            <a:srgbClr val="FFFF00"/>
          </a:solidFill>
          <a:ln w="38100">
            <a:solidFill>
              <a:srgbClr val="EE37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id="{5B693870-1FFD-4062-9FE0-76573349A0BF}"/>
              </a:ext>
            </a:extLst>
          </p:cNvPr>
          <p:cNvSpPr/>
          <p:nvPr/>
        </p:nvSpPr>
        <p:spPr>
          <a:xfrm>
            <a:off x="2148039" y="4156392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  <a:r>
              <a:rPr lang="es-BO" sz="4000" b="1" dirty="0">
                <a:solidFill>
                  <a:schemeClr val="tx1"/>
                </a:solidFill>
              </a:rPr>
              <a:t>.-</a:t>
            </a:r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35" name="Rectángulo: esquinas redondeadas 34">
            <a:extLst>
              <a:ext uri="{FF2B5EF4-FFF2-40B4-BE49-F238E27FC236}">
                <a16:creationId xmlns:a16="http://schemas.microsoft.com/office/drawing/2014/main" id="{A8652445-6A82-4EAA-89BE-909F1C76C6A1}"/>
              </a:ext>
            </a:extLst>
          </p:cNvPr>
          <p:cNvSpPr/>
          <p:nvPr/>
        </p:nvSpPr>
        <p:spPr>
          <a:xfrm>
            <a:off x="2153092" y="1843275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  <a:r>
              <a:rPr lang="es-BO" sz="4000" b="1" dirty="0">
                <a:solidFill>
                  <a:schemeClr val="tx1"/>
                </a:solidFill>
              </a:rPr>
              <a:t>.-</a:t>
            </a:r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id="{EA4A5139-1709-46E7-AD2E-30C83F4F4667}"/>
              </a:ext>
            </a:extLst>
          </p:cNvPr>
          <p:cNvSpPr/>
          <p:nvPr/>
        </p:nvSpPr>
        <p:spPr>
          <a:xfrm>
            <a:off x="2153092" y="2618737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  <a:r>
              <a:rPr lang="es-BO" sz="4000" b="1" dirty="0">
                <a:solidFill>
                  <a:schemeClr val="tx1"/>
                </a:solidFill>
              </a:rPr>
              <a:t>.-</a:t>
            </a:r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37" name="Rectángulo: esquinas redondeadas 36">
            <a:extLst>
              <a:ext uri="{FF2B5EF4-FFF2-40B4-BE49-F238E27FC236}">
                <a16:creationId xmlns:a16="http://schemas.microsoft.com/office/drawing/2014/main" id="{38F615CD-9AE5-433F-962F-E3C21BD4DC4C}"/>
              </a:ext>
            </a:extLst>
          </p:cNvPr>
          <p:cNvSpPr/>
          <p:nvPr/>
        </p:nvSpPr>
        <p:spPr>
          <a:xfrm>
            <a:off x="2167045" y="4923793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  <a:r>
              <a:rPr lang="es-BO" sz="4000" b="1" dirty="0">
                <a:solidFill>
                  <a:schemeClr val="tx1"/>
                </a:solidFill>
              </a:rPr>
              <a:t>.-</a:t>
            </a:r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38" name="Rectángulo: esquinas redondeadas 37">
            <a:extLst>
              <a:ext uri="{FF2B5EF4-FFF2-40B4-BE49-F238E27FC236}">
                <a16:creationId xmlns:a16="http://schemas.microsoft.com/office/drawing/2014/main" id="{16D72E7D-0050-45A8-9743-FE2D52762600}"/>
              </a:ext>
            </a:extLst>
          </p:cNvPr>
          <p:cNvSpPr/>
          <p:nvPr/>
        </p:nvSpPr>
        <p:spPr>
          <a:xfrm>
            <a:off x="2148039" y="3370315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  <a:r>
              <a:rPr lang="es-BO" sz="4000" b="1" dirty="0">
                <a:solidFill>
                  <a:schemeClr val="tx1"/>
                </a:solidFill>
              </a:rPr>
              <a:t>.-</a:t>
            </a:r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54" name="Rectángulo: esquinas redondeadas 53">
            <a:extLst>
              <a:ext uri="{FF2B5EF4-FFF2-40B4-BE49-F238E27FC236}">
                <a16:creationId xmlns:a16="http://schemas.microsoft.com/office/drawing/2014/main" id="{62539D8D-51AD-462E-B996-199DCFB93EA2}"/>
              </a:ext>
            </a:extLst>
          </p:cNvPr>
          <p:cNvSpPr/>
          <p:nvPr/>
        </p:nvSpPr>
        <p:spPr>
          <a:xfrm>
            <a:off x="9020610" y="1476598"/>
            <a:ext cx="911896" cy="22226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1600" b="1" dirty="0">
                <a:solidFill>
                  <a:schemeClr val="tx1"/>
                </a:solidFill>
              </a:rPr>
              <a:t>PUNTOS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0472B04-6DCF-EBC5-B250-D70596E5AC7A}"/>
              </a:ext>
            </a:extLst>
          </p:cNvPr>
          <p:cNvSpPr/>
          <p:nvPr/>
        </p:nvSpPr>
        <p:spPr>
          <a:xfrm>
            <a:off x="177282" y="222920"/>
            <a:ext cx="11793894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FF0000"/>
                </a:highlight>
              </a:rPr>
              <a:t>4.- ¿Apellido que sea el nombre de un animal?</a:t>
            </a:r>
            <a:endParaRPr lang="es-E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highlight>
                <a:srgbClr val="FF0000"/>
              </a:highlight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4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grpId="5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nad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xit" presetSubtype="0" fill="hold" grpId="3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  <p:bldP spid="23" grpId="0"/>
      <p:bldP spid="19" grpId="0" animBg="1"/>
      <p:bldP spid="19" grpId="1" animBg="1"/>
      <p:bldP spid="19" grpId="2" animBg="1"/>
      <p:bldP spid="19" grpId="3" animBg="1"/>
      <p:bldP spid="19" grpId="4" animBg="1"/>
      <p:bldP spid="19" grpId="5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ángulo: esquinas redondeadas 46">
            <a:extLst>
              <a:ext uri="{FF2B5EF4-FFF2-40B4-BE49-F238E27FC236}">
                <a16:creationId xmlns:a16="http://schemas.microsoft.com/office/drawing/2014/main" id="{CDA93EA3-D5C1-4ECE-9C02-72D724109267}"/>
              </a:ext>
            </a:extLst>
          </p:cNvPr>
          <p:cNvSpPr/>
          <p:nvPr/>
        </p:nvSpPr>
        <p:spPr>
          <a:xfrm>
            <a:off x="9047876" y="4923793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53" name="Rectángulo: esquinas redondeadas 52">
            <a:extLst>
              <a:ext uri="{FF2B5EF4-FFF2-40B4-BE49-F238E27FC236}">
                <a16:creationId xmlns:a16="http://schemas.microsoft.com/office/drawing/2014/main" id="{3F624475-57F9-4B67-BA2B-0610958B0B08}"/>
              </a:ext>
            </a:extLst>
          </p:cNvPr>
          <p:cNvSpPr/>
          <p:nvPr/>
        </p:nvSpPr>
        <p:spPr>
          <a:xfrm>
            <a:off x="3345465" y="4928310"/>
            <a:ext cx="5458691" cy="59945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51" name="Rectángulo: esquinas redondeadas 50">
            <a:extLst>
              <a:ext uri="{FF2B5EF4-FFF2-40B4-BE49-F238E27FC236}">
                <a16:creationId xmlns:a16="http://schemas.microsoft.com/office/drawing/2014/main" id="{6AE178FF-250F-4609-82BC-650A2A609212}"/>
              </a:ext>
            </a:extLst>
          </p:cNvPr>
          <p:cNvSpPr/>
          <p:nvPr/>
        </p:nvSpPr>
        <p:spPr>
          <a:xfrm>
            <a:off x="3324902" y="4158898"/>
            <a:ext cx="5458691" cy="59945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50" name="Rectángulo: esquinas redondeadas 49">
            <a:extLst>
              <a:ext uri="{FF2B5EF4-FFF2-40B4-BE49-F238E27FC236}">
                <a16:creationId xmlns:a16="http://schemas.microsoft.com/office/drawing/2014/main" id="{63DBC000-DEAC-44AF-8C23-75CF8E212A40}"/>
              </a:ext>
            </a:extLst>
          </p:cNvPr>
          <p:cNvSpPr/>
          <p:nvPr/>
        </p:nvSpPr>
        <p:spPr>
          <a:xfrm>
            <a:off x="3317971" y="3371495"/>
            <a:ext cx="5486185" cy="59945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49" name="Rectángulo: esquinas redondeadas 48">
            <a:extLst>
              <a:ext uri="{FF2B5EF4-FFF2-40B4-BE49-F238E27FC236}">
                <a16:creationId xmlns:a16="http://schemas.microsoft.com/office/drawing/2014/main" id="{81F0CFC1-3E17-4CC8-B3D7-A2146109C5AE}"/>
              </a:ext>
            </a:extLst>
          </p:cNvPr>
          <p:cNvSpPr/>
          <p:nvPr/>
        </p:nvSpPr>
        <p:spPr>
          <a:xfrm>
            <a:off x="3315376" y="2639329"/>
            <a:ext cx="5509401" cy="59945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44" name="Rectángulo: esquinas redondeadas 43">
            <a:extLst>
              <a:ext uri="{FF2B5EF4-FFF2-40B4-BE49-F238E27FC236}">
                <a16:creationId xmlns:a16="http://schemas.microsoft.com/office/drawing/2014/main" id="{B53EE5B7-A7EF-4BE9-A356-19F252011E70}"/>
              </a:ext>
            </a:extLst>
          </p:cNvPr>
          <p:cNvSpPr/>
          <p:nvPr/>
        </p:nvSpPr>
        <p:spPr>
          <a:xfrm>
            <a:off x="9028870" y="4151076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45" name="Rectángulo: esquinas redondeadas 44">
            <a:extLst>
              <a:ext uri="{FF2B5EF4-FFF2-40B4-BE49-F238E27FC236}">
                <a16:creationId xmlns:a16="http://schemas.microsoft.com/office/drawing/2014/main" id="{A4CEE555-94FB-4618-ABAA-23E8B780367C}"/>
              </a:ext>
            </a:extLst>
          </p:cNvPr>
          <p:cNvSpPr/>
          <p:nvPr/>
        </p:nvSpPr>
        <p:spPr>
          <a:xfrm>
            <a:off x="9028870" y="1871290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46" name="Rectángulo: esquinas redondeadas 45">
            <a:extLst>
              <a:ext uri="{FF2B5EF4-FFF2-40B4-BE49-F238E27FC236}">
                <a16:creationId xmlns:a16="http://schemas.microsoft.com/office/drawing/2014/main" id="{961D580A-2702-43CD-A1EE-2B332F3B185D}"/>
              </a:ext>
            </a:extLst>
          </p:cNvPr>
          <p:cNvSpPr/>
          <p:nvPr/>
        </p:nvSpPr>
        <p:spPr>
          <a:xfrm>
            <a:off x="9033923" y="2618737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48" name="Rectángulo: esquinas redondeadas 47">
            <a:extLst>
              <a:ext uri="{FF2B5EF4-FFF2-40B4-BE49-F238E27FC236}">
                <a16:creationId xmlns:a16="http://schemas.microsoft.com/office/drawing/2014/main" id="{5B459B66-7C01-4574-A310-38FDDD330E46}"/>
              </a:ext>
            </a:extLst>
          </p:cNvPr>
          <p:cNvSpPr/>
          <p:nvPr/>
        </p:nvSpPr>
        <p:spPr>
          <a:xfrm>
            <a:off x="9028870" y="3370315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C755BF8C-A8E3-4CB4-81B8-AF1870B61ED0}"/>
              </a:ext>
            </a:extLst>
          </p:cNvPr>
          <p:cNvSpPr/>
          <p:nvPr/>
        </p:nvSpPr>
        <p:spPr>
          <a:xfrm>
            <a:off x="3294755" y="1884430"/>
            <a:ext cx="5509401" cy="59945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pic>
        <p:nvPicPr>
          <p:cNvPr id="24" name="BOTÓN 2S" descr="http://1.bp.blogspot.com/-1gM3HhQ6oCQ/Uv6ih-kWQFI/AAAAAAAAeQo/EERxJw0_3p0/s1600/Fondos+de+Pantalla+Gratis+Abstractos+%2528218%2529.Jpg">
            <a:extLst>
              <a:ext uri="{FF2B5EF4-FFF2-40B4-BE49-F238E27FC236}">
                <a16:creationId xmlns:a16="http://schemas.microsoft.com/office/drawing/2014/main" id="{21C8B1F5-5389-451F-9063-A598C0E49C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281" r="85128"/>
          <a:stretch/>
        </p:blipFill>
        <p:spPr bwMode="auto">
          <a:xfrm rot="5400000">
            <a:off x="10653548" y="4090129"/>
            <a:ext cx="1110561" cy="1081204"/>
          </a:xfrm>
          <a:prstGeom prst="rect">
            <a:avLst/>
          </a:prstGeom>
          <a:ln w="76200" cap="sq">
            <a:solidFill>
              <a:schemeClr val="bg2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BOTÓN 1S" descr="http://1.bp.blogspot.com/-1gM3HhQ6oCQ/Uv6ih-kWQFI/AAAAAAAAeQo/EERxJw0_3p0/s1600/Fondos+de+Pantalla+Gratis+Abstractos+%2528218%2529.Jpg">
            <a:extLst>
              <a:ext uri="{FF2B5EF4-FFF2-40B4-BE49-F238E27FC236}">
                <a16:creationId xmlns:a16="http://schemas.microsoft.com/office/drawing/2014/main" id="{E1544B5A-05AE-4101-9CA0-AB3675F0A2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281" r="85128"/>
          <a:stretch/>
        </p:blipFill>
        <p:spPr bwMode="auto">
          <a:xfrm rot="5400000">
            <a:off x="10631389" y="2317603"/>
            <a:ext cx="1124748" cy="1081204"/>
          </a:xfrm>
          <a:prstGeom prst="rect">
            <a:avLst/>
          </a:prstGeom>
          <a:ln w="76200" cap="sq">
            <a:solidFill>
              <a:schemeClr val="bg2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DA93C5B-4357-4412-BE90-48943DB19D31}"/>
              </a:ext>
            </a:extLst>
          </p:cNvPr>
          <p:cNvSpPr/>
          <p:nvPr/>
        </p:nvSpPr>
        <p:spPr>
          <a:xfrm>
            <a:off x="1858682" y="1541258"/>
            <a:ext cx="8520188" cy="4259931"/>
          </a:xfrm>
          <a:prstGeom prst="roundRect">
            <a:avLst>
              <a:gd name="adj" fmla="val 10249"/>
            </a:avLst>
          </a:prstGeom>
          <a:noFill/>
          <a:ln w="171450" cmpd="sng">
            <a:solidFill>
              <a:srgbClr val="0070C0">
                <a:alpha val="9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9A7E3C-F5D2-42C7-96B3-6927B35E2244}"/>
              </a:ext>
            </a:extLst>
          </p:cNvPr>
          <p:cNvSpPr/>
          <p:nvPr/>
        </p:nvSpPr>
        <p:spPr>
          <a:xfrm>
            <a:off x="3592389" y="6099618"/>
            <a:ext cx="560439" cy="560439"/>
          </a:xfrm>
          <a:prstGeom prst="roundRect">
            <a:avLst/>
          </a:prstGeom>
          <a:solidFill>
            <a:srgbClr val="EE37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1</a:t>
            </a:r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3975FC4-F8F1-4A7D-AF54-7C8C79219DE7}"/>
              </a:ext>
            </a:extLst>
          </p:cNvPr>
          <p:cNvSpPr/>
          <p:nvPr/>
        </p:nvSpPr>
        <p:spPr>
          <a:xfrm>
            <a:off x="4749062" y="6061778"/>
            <a:ext cx="560439" cy="560439"/>
          </a:xfrm>
          <a:prstGeom prst="roundRect">
            <a:avLst/>
          </a:prstGeom>
          <a:solidFill>
            <a:srgbClr val="27AD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2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F58BBE0-8173-42DD-861E-4A0D8276A5B8}"/>
              </a:ext>
            </a:extLst>
          </p:cNvPr>
          <p:cNvSpPr/>
          <p:nvPr/>
        </p:nvSpPr>
        <p:spPr>
          <a:xfrm>
            <a:off x="5905735" y="6061778"/>
            <a:ext cx="560439" cy="56043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3</a:t>
            </a:r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3ECD03D-5CA2-4D77-83ED-1614B4D66B94}"/>
              </a:ext>
            </a:extLst>
          </p:cNvPr>
          <p:cNvSpPr/>
          <p:nvPr/>
        </p:nvSpPr>
        <p:spPr>
          <a:xfrm>
            <a:off x="7062408" y="6061778"/>
            <a:ext cx="560439" cy="560439"/>
          </a:xfrm>
          <a:prstGeom prst="roundRect">
            <a:avLst/>
          </a:prstGeom>
          <a:solidFill>
            <a:srgbClr val="02A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4</a:t>
            </a:r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99D4B2E-4D4D-43F2-ACB3-9C2B9D7F9267}"/>
              </a:ext>
            </a:extLst>
          </p:cNvPr>
          <p:cNvSpPr/>
          <p:nvPr/>
        </p:nvSpPr>
        <p:spPr>
          <a:xfrm>
            <a:off x="8219081" y="6061778"/>
            <a:ext cx="560439" cy="560439"/>
          </a:xfrm>
          <a:prstGeom prst="roundRect">
            <a:avLst/>
          </a:prstGeom>
          <a:solidFill>
            <a:srgbClr val="AD4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5</a:t>
            </a:r>
            <a:endParaRPr lang="en-US" dirty="0"/>
          </a:p>
        </p:txBody>
      </p:sp>
      <p:sp>
        <p:nvSpPr>
          <p:cNvPr id="15" name="Flowchart: Summing Junction 14">
            <a:extLst>
              <a:ext uri="{FF2B5EF4-FFF2-40B4-BE49-F238E27FC236}">
                <a16:creationId xmlns:a16="http://schemas.microsoft.com/office/drawing/2014/main" id="{DDBB0B03-4435-42D2-8715-BA7E22AAF27E}"/>
              </a:ext>
            </a:extLst>
          </p:cNvPr>
          <p:cNvSpPr/>
          <p:nvPr/>
        </p:nvSpPr>
        <p:spPr>
          <a:xfrm>
            <a:off x="10714528" y="2396850"/>
            <a:ext cx="949113" cy="929579"/>
          </a:xfrm>
          <a:prstGeom prst="flowChartSummingJunction">
            <a:avLst/>
          </a:prstGeom>
          <a:solidFill>
            <a:srgbClr val="FF0000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1BCB49-58F6-4D77-88C5-992682341A6C}"/>
              </a:ext>
            </a:extLst>
          </p:cNvPr>
          <p:cNvSpPr txBox="1"/>
          <p:nvPr/>
        </p:nvSpPr>
        <p:spPr>
          <a:xfrm>
            <a:off x="3470548" y="1996968"/>
            <a:ext cx="6470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rial Black" panose="020B0A04020102020204" pitchFamily="34" charset="0"/>
              </a:rPr>
              <a:t>PENDRIVE/FLASH MEMORI                                 5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D12380-9DC4-4A77-ACE4-35AD07C01777}"/>
              </a:ext>
            </a:extLst>
          </p:cNvPr>
          <p:cNvSpPr txBox="1"/>
          <p:nvPr/>
        </p:nvSpPr>
        <p:spPr>
          <a:xfrm>
            <a:off x="3471921" y="2758945"/>
            <a:ext cx="6716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rial Black" panose="020B0A04020102020204" pitchFamily="34" charset="0"/>
              </a:rPr>
              <a:t>DVD/CD                                                                4                                                  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DA985C-0918-4332-8873-EFD2BE167AEB}"/>
              </a:ext>
            </a:extLst>
          </p:cNvPr>
          <p:cNvSpPr txBox="1"/>
          <p:nvPr/>
        </p:nvSpPr>
        <p:spPr>
          <a:xfrm>
            <a:off x="3397105" y="3502785"/>
            <a:ext cx="6936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rial Black" panose="020B0A04020102020204" pitchFamily="34" charset="0"/>
              </a:rPr>
              <a:t>DISCO DURO                                                        3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3E9ED8-5093-4DAA-BE28-22348D346498}"/>
              </a:ext>
            </a:extLst>
          </p:cNvPr>
          <p:cNvSpPr txBox="1"/>
          <p:nvPr/>
        </p:nvSpPr>
        <p:spPr>
          <a:xfrm>
            <a:off x="3403929" y="4291938"/>
            <a:ext cx="6463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rial Black" panose="020B0A04020102020204" pitchFamily="34" charset="0"/>
              </a:rPr>
              <a:t>TARJETA MICRO SD                                             2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BF7ECCC-86FA-4A49-9E54-4DE411339176}"/>
              </a:ext>
            </a:extLst>
          </p:cNvPr>
          <p:cNvSpPr txBox="1"/>
          <p:nvPr/>
        </p:nvSpPr>
        <p:spPr>
          <a:xfrm>
            <a:off x="3403929" y="5061519"/>
            <a:ext cx="6700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rial Black" panose="020B0A04020102020204" pitchFamily="34" charset="0"/>
              </a:rPr>
              <a:t>DISQUETE                                                            1 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9" name="Multiplication Sign 18">
            <a:extLst>
              <a:ext uri="{FF2B5EF4-FFF2-40B4-BE49-F238E27FC236}">
                <a16:creationId xmlns:a16="http://schemas.microsoft.com/office/drawing/2014/main" id="{C25685BF-630E-45EA-9AA9-639C392F4F10}"/>
              </a:ext>
            </a:extLst>
          </p:cNvPr>
          <p:cNvSpPr/>
          <p:nvPr/>
        </p:nvSpPr>
        <p:spPr>
          <a:xfrm>
            <a:off x="2507456" y="433824"/>
            <a:ext cx="7356996" cy="6680941"/>
          </a:xfrm>
          <a:prstGeom prst="mathMultiply">
            <a:avLst>
              <a:gd name="adj1" fmla="val 11856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echa: a la derecha 24">
            <a:hlinkClick r:id="rId8" action="ppaction://hlinksldjump"/>
            <a:extLst>
              <a:ext uri="{FF2B5EF4-FFF2-40B4-BE49-F238E27FC236}">
                <a16:creationId xmlns:a16="http://schemas.microsoft.com/office/drawing/2014/main" id="{7BA1568E-F137-4428-8067-E28683B2B38F}"/>
              </a:ext>
            </a:extLst>
          </p:cNvPr>
          <p:cNvSpPr/>
          <p:nvPr/>
        </p:nvSpPr>
        <p:spPr>
          <a:xfrm>
            <a:off x="11150540" y="5991281"/>
            <a:ext cx="731520" cy="630936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4" name="Smiley Face 13">
            <a:extLst>
              <a:ext uri="{FF2B5EF4-FFF2-40B4-BE49-F238E27FC236}">
                <a16:creationId xmlns:a16="http://schemas.microsoft.com/office/drawing/2014/main" id="{170002E2-EDDA-4221-9145-811CED98BCD7}"/>
              </a:ext>
            </a:extLst>
          </p:cNvPr>
          <p:cNvSpPr/>
          <p:nvPr/>
        </p:nvSpPr>
        <p:spPr>
          <a:xfrm>
            <a:off x="10725165" y="4169299"/>
            <a:ext cx="975079" cy="922864"/>
          </a:xfrm>
          <a:prstGeom prst="smileyFace">
            <a:avLst/>
          </a:prstGeom>
          <a:solidFill>
            <a:srgbClr val="FFFF00"/>
          </a:solidFill>
          <a:ln w="38100">
            <a:solidFill>
              <a:srgbClr val="EE37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id="{5B693870-1FFD-4062-9FE0-76573349A0BF}"/>
              </a:ext>
            </a:extLst>
          </p:cNvPr>
          <p:cNvSpPr/>
          <p:nvPr/>
        </p:nvSpPr>
        <p:spPr>
          <a:xfrm>
            <a:off x="2148039" y="4156392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  <a:r>
              <a:rPr lang="es-BO" sz="4000" b="1" dirty="0">
                <a:solidFill>
                  <a:schemeClr val="tx1"/>
                </a:solidFill>
              </a:rPr>
              <a:t>.-</a:t>
            </a:r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35" name="Rectángulo: esquinas redondeadas 34">
            <a:extLst>
              <a:ext uri="{FF2B5EF4-FFF2-40B4-BE49-F238E27FC236}">
                <a16:creationId xmlns:a16="http://schemas.microsoft.com/office/drawing/2014/main" id="{A8652445-6A82-4EAA-89BE-909F1C76C6A1}"/>
              </a:ext>
            </a:extLst>
          </p:cNvPr>
          <p:cNvSpPr/>
          <p:nvPr/>
        </p:nvSpPr>
        <p:spPr>
          <a:xfrm>
            <a:off x="2153092" y="1843275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  <a:r>
              <a:rPr lang="es-BO" sz="4000" b="1" dirty="0">
                <a:solidFill>
                  <a:schemeClr val="tx1"/>
                </a:solidFill>
              </a:rPr>
              <a:t>.-</a:t>
            </a:r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id="{EA4A5139-1709-46E7-AD2E-30C83F4F4667}"/>
              </a:ext>
            </a:extLst>
          </p:cNvPr>
          <p:cNvSpPr/>
          <p:nvPr/>
        </p:nvSpPr>
        <p:spPr>
          <a:xfrm>
            <a:off x="2153092" y="2618737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  <a:r>
              <a:rPr lang="es-BO" sz="4000" b="1" dirty="0">
                <a:solidFill>
                  <a:schemeClr val="tx1"/>
                </a:solidFill>
              </a:rPr>
              <a:t>.-</a:t>
            </a:r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37" name="Rectángulo: esquinas redondeadas 36">
            <a:extLst>
              <a:ext uri="{FF2B5EF4-FFF2-40B4-BE49-F238E27FC236}">
                <a16:creationId xmlns:a16="http://schemas.microsoft.com/office/drawing/2014/main" id="{38F615CD-9AE5-433F-962F-E3C21BD4DC4C}"/>
              </a:ext>
            </a:extLst>
          </p:cNvPr>
          <p:cNvSpPr/>
          <p:nvPr/>
        </p:nvSpPr>
        <p:spPr>
          <a:xfrm>
            <a:off x="2167045" y="4923793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  <a:r>
              <a:rPr lang="es-BO" sz="4000" b="1" dirty="0">
                <a:solidFill>
                  <a:schemeClr val="tx1"/>
                </a:solidFill>
              </a:rPr>
              <a:t>.-</a:t>
            </a:r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38" name="Rectángulo: esquinas redondeadas 37">
            <a:extLst>
              <a:ext uri="{FF2B5EF4-FFF2-40B4-BE49-F238E27FC236}">
                <a16:creationId xmlns:a16="http://schemas.microsoft.com/office/drawing/2014/main" id="{16D72E7D-0050-45A8-9743-FE2D52762600}"/>
              </a:ext>
            </a:extLst>
          </p:cNvPr>
          <p:cNvSpPr/>
          <p:nvPr/>
        </p:nvSpPr>
        <p:spPr>
          <a:xfrm>
            <a:off x="2148039" y="3370315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  <a:r>
              <a:rPr lang="es-BO" sz="4000" b="1" dirty="0">
                <a:solidFill>
                  <a:schemeClr val="tx1"/>
                </a:solidFill>
              </a:rPr>
              <a:t>.-</a:t>
            </a:r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54" name="Rectángulo: esquinas redondeadas 53">
            <a:extLst>
              <a:ext uri="{FF2B5EF4-FFF2-40B4-BE49-F238E27FC236}">
                <a16:creationId xmlns:a16="http://schemas.microsoft.com/office/drawing/2014/main" id="{62539D8D-51AD-462E-B996-199DCFB93EA2}"/>
              </a:ext>
            </a:extLst>
          </p:cNvPr>
          <p:cNvSpPr/>
          <p:nvPr/>
        </p:nvSpPr>
        <p:spPr>
          <a:xfrm>
            <a:off x="9020610" y="1476598"/>
            <a:ext cx="911896" cy="22226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1600" b="1" dirty="0">
                <a:solidFill>
                  <a:schemeClr val="tx1"/>
                </a:solidFill>
              </a:rPr>
              <a:t>PUNTOS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95C9639-1480-0A49-5FB3-F0ADB4D5AE23}"/>
              </a:ext>
            </a:extLst>
          </p:cNvPr>
          <p:cNvSpPr/>
          <p:nvPr/>
        </p:nvSpPr>
        <p:spPr>
          <a:xfrm>
            <a:off x="177282" y="222920"/>
            <a:ext cx="11793894" cy="107721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FF0000"/>
                </a:highlight>
              </a:rPr>
              <a:t>5.- ¿Cuáles son los dispositivos de almacenamiento</a:t>
            </a:r>
          </a:p>
          <a:p>
            <a:pPr algn="ctr"/>
            <a:r>
              <a:rPr lang="es-E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FF0000"/>
                </a:highlight>
              </a:rPr>
              <a:t>de datos más utilizados?</a:t>
            </a:r>
            <a:endParaRPr lang="es-E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highlight>
                <a:srgbClr val="FF0000"/>
              </a:highlight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27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grpId="5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nad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xit" presetSubtype="0" fill="hold" grpId="3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  <p:bldP spid="23" grpId="0"/>
      <p:bldP spid="19" grpId="0" animBg="1"/>
      <p:bldP spid="19" grpId="1" animBg="1"/>
      <p:bldP spid="19" grpId="2" animBg="1"/>
      <p:bldP spid="19" grpId="3" animBg="1"/>
      <p:bldP spid="19" grpId="4" animBg="1"/>
      <p:bldP spid="19" grpId="5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l origen de nombres de la informática que nunca hubieras imaginado |  Computer Hoy">
            <a:extLst>
              <a:ext uri="{FF2B5EF4-FFF2-40B4-BE49-F238E27FC236}">
                <a16:creationId xmlns:a16="http://schemas.microsoft.com/office/drawing/2014/main" id="{ABA0BCCD-53DF-0BFE-9D77-7A49815F2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10" y="0"/>
            <a:ext cx="122026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ángulo: esquinas redondeadas 46">
            <a:extLst>
              <a:ext uri="{FF2B5EF4-FFF2-40B4-BE49-F238E27FC236}">
                <a16:creationId xmlns:a16="http://schemas.microsoft.com/office/drawing/2014/main" id="{CDA93EA3-D5C1-4ECE-9C02-72D724109267}"/>
              </a:ext>
            </a:extLst>
          </p:cNvPr>
          <p:cNvSpPr/>
          <p:nvPr/>
        </p:nvSpPr>
        <p:spPr>
          <a:xfrm>
            <a:off x="9047876" y="4923793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53" name="Rectángulo: esquinas redondeadas 52">
            <a:extLst>
              <a:ext uri="{FF2B5EF4-FFF2-40B4-BE49-F238E27FC236}">
                <a16:creationId xmlns:a16="http://schemas.microsoft.com/office/drawing/2014/main" id="{3F624475-57F9-4B67-BA2B-0610958B0B08}"/>
              </a:ext>
            </a:extLst>
          </p:cNvPr>
          <p:cNvSpPr/>
          <p:nvPr/>
        </p:nvSpPr>
        <p:spPr>
          <a:xfrm>
            <a:off x="3345465" y="4928310"/>
            <a:ext cx="5458691" cy="59945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51" name="Rectángulo: esquinas redondeadas 50">
            <a:extLst>
              <a:ext uri="{FF2B5EF4-FFF2-40B4-BE49-F238E27FC236}">
                <a16:creationId xmlns:a16="http://schemas.microsoft.com/office/drawing/2014/main" id="{6AE178FF-250F-4609-82BC-650A2A609212}"/>
              </a:ext>
            </a:extLst>
          </p:cNvPr>
          <p:cNvSpPr/>
          <p:nvPr/>
        </p:nvSpPr>
        <p:spPr>
          <a:xfrm>
            <a:off x="3324902" y="4158898"/>
            <a:ext cx="5458691" cy="59945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50" name="Rectángulo: esquinas redondeadas 49">
            <a:extLst>
              <a:ext uri="{FF2B5EF4-FFF2-40B4-BE49-F238E27FC236}">
                <a16:creationId xmlns:a16="http://schemas.microsoft.com/office/drawing/2014/main" id="{63DBC000-DEAC-44AF-8C23-75CF8E212A40}"/>
              </a:ext>
            </a:extLst>
          </p:cNvPr>
          <p:cNvSpPr/>
          <p:nvPr/>
        </p:nvSpPr>
        <p:spPr>
          <a:xfrm>
            <a:off x="3317971" y="3371495"/>
            <a:ext cx="5486185" cy="59945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49" name="Rectángulo: esquinas redondeadas 48">
            <a:extLst>
              <a:ext uri="{FF2B5EF4-FFF2-40B4-BE49-F238E27FC236}">
                <a16:creationId xmlns:a16="http://schemas.microsoft.com/office/drawing/2014/main" id="{81F0CFC1-3E17-4CC8-B3D7-A2146109C5AE}"/>
              </a:ext>
            </a:extLst>
          </p:cNvPr>
          <p:cNvSpPr/>
          <p:nvPr/>
        </p:nvSpPr>
        <p:spPr>
          <a:xfrm>
            <a:off x="3315376" y="2639329"/>
            <a:ext cx="5509401" cy="59945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44" name="Rectángulo: esquinas redondeadas 43">
            <a:extLst>
              <a:ext uri="{FF2B5EF4-FFF2-40B4-BE49-F238E27FC236}">
                <a16:creationId xmlns:a16="http://schemas.microsoft.com/office/drawing/2014/main" id="{B53EE5B7-A7EF-4BE9-A356-19F252011E70}"/>
              </a:ext>
            </a:extLst>
          </p:cNvPr>
          <p:cNvSpPr/>
          <p:nvPr/>
        </p:nvSpPr>
        <p:spPr>
          <a:xfrm>
            <a:off x="9028870" y="4151076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45" name="Rectángulo: esquinas redondeadas 44">
            <a:extLst>
              <a:ext uri="{FF2B5EF4-FFF2-40B4-BE49-F238E27FC236}">
                <a16:creationId xmlns:a16="http://schemas.microsoft.com/office/drawing/2014/main" id="{A4CEE555-94FB-4618-ABAA-23E8B780367C}"/>
              </a:ext>
            </a:extLst>
          </p:cNvPr>
          <p:cNvSpPr/>
          <p:nvPr/>
        </p:nvSpPr>
        <p:spPr>
          <a:xfrm>
            <a:off x="9028870" y="1871290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46" name="Rectángulo: esquinas redondeadas 45">
            <a:extLst>
              <a:ext uri="{FF2B5EF4-FFF2-40B4-BE49-F238E27FC236}">
                <a16:creationId xmlns:a16="http://schemas.microsoft.com/office/drawing/2014/main" id="{961D580A-2702-43CD-A1EE-2B332F3B185D}"/>
              </a:ext>
            </a:extLst>
          </p:cNvPr>
          <p:cNvSpPr/>
          <p:nvPr/>
        </p:nvSpPr>
        <p:spPr>
          <a:xfrm>
            <a:off x="9033923" y="2618737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48" name="Rectángulo: esquinas redondeadas 47">
            <a:extLst>
              <a:ext uri="{FF2B5EF4-FFF2-40B4-BE49-F238E27FC236}">
                <a16:creationId xmlns:a16="http://schemas.microsoft.com/office/drawing/2014/main" id="{5B459B66-7C01-4574-A310-38FDDD330E46}"/>
              </a:ext>
            </a:extLst>
          </p:cNvPr>
          <p:cNvSpPr/>
          <p:nvPr/>
        </p:nvSpPr>
        <p:spPr>
          <a:xfrm>
            <a:off x="9028870" y="3370315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C755BF8C-A8E3-4CB4-81B8-AF1870B61ED0}"/>
              </a:ext>
            </a:extLst>
          </p:cNvPr>
          <p:cNvSpPr/>
          <p:nvPr/>
        </p:nvSpPr>
        <p:spPr>
          <a:xfrm>
            <a:off x="3294755" y="1884430"/>
            <a:ext cx="5509401" cy="59945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pic>
        <p:nvPicPr>
          <p:cNvPr id="24" name="BOTÓN 2S" descr="http://1.bp.blogspot.com/-1gM3HhQ6oCQ/Uv6ih-kWQFI/AAAAAAAAeQo/EERxJw0_3p0/s1600/Fondos+de+Pantalla+Gratis+Abstractos+%2528218%2529.Jpg">
            <a:extLst>
              <a:ext uri="{FF2B5EF4-FFF2-40B4-BE49-F238E27FC236}">
                <a16:creationId xmlns:a16="http://schemas.microsoft.com/office/drawing/2014/main" id="{21C8B1F5-5389-451F-9063-A598C0E49C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281" r="85128"/>
          <a:stretch/>
        </p:blipFill>
        <p:spPr bwMode="auto">
          <a:xfrm rot="5400000">
            <a:off x="10653548" y="4090129"/>
            <a:ext cx="1110561" cy="1081204"/>
          </a:xfrm>
          <a:prstGeom prst="rect">
            <a:avLst/>
          </a:prstGeom>
          <a:ln w="76200" cap="sq">
            <a:solidFill>
              <a:schemeClr val="bg2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BOTÓN 1S" descr="http://1.bp.blogspot.com/-1gM3HhQ6oCQ/Uv6ih-kWQFI/AAAAAAAAeQo/EERxJw0_3p0/s1600/Fondos+de+Pantalla+Gratis+Abstractos+%2528218%2529.Jpg">
            <a:extLst>
              <a:ext uri="{FF2B5EF4-FFF2-40B4-BE49-F238E27FC236}">
                <a16:creationId xmlns:a16="http://schemas.microsoft.com/office/drawing/2014/main" id="{E1544B5A-05AE-4101-9CA0-AB3675F0A2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281" r="85128"/>
          <a:stretch/>
        </p:blipFill>
        <p:spPr bwMode="auto">
          <a:xfrm rot="5400000">
            <a:off x="10631389" y="2317603"/>
            <a:ext cx="1124748" cy="1081204"/>
          </a:xfrm>
          <a:prstGeom prst="rect">
            <a:avLst/>
          </a:prstGeom>
          <a:ln w="76200" cap="sq">
            <a:solidFill>
              <a:schemeClr val="bg2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DA93C5B-4357-4412-BE90-48943DB19D31}"/>
              </a:ext>
            </a:extLst>
          </p:cNvPr>
          <p:cNvSpPr/>
          <p:nvPr/>
        </p:nvSpPr>
        <p:spPr>
          <a:xfrm>
            <a:off x="1858682" y="1541258"/>
            <a:ext cx="8520188" cy="4259931"/>
          </a:xfrm>
          <a:prstGeom prst="roundRect">
            <a:avLst>
              <a:gd name="adj" fmla="val 10249"/>
            </a:avLst>
          </a:prstGeom>
          <a:noFill/>
          <a:ln w="171450" cmpd="sng">
            <a:solidFill>
              <a:srgbClr val="0070C0">
                <a:alpha val="9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9A7E3C-F5D2-42C7-96B3-6927B35E2244}"/>
              </a:ext>
            </a:extLst>
          </p:cNvPr>
          <p:cNvSpPr/>
          <p:nvPr/>
        </p:nvSpPr>
        <p:spPr>
          <a:xfrm>
            <a:off x="3592389" y="6099618"/>
            <a:ext cx="560439" cy="560439"/>
          </a:xfrm>
          <a:prstGeom prst="roundRect">
            <a:avLst/>
          </a:prstGeom>
          <a:solidFill>
            <a:srgbClr val="EE37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1</a:t>
            </a:r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3975FC4-F8F1-4A7D-AF54-7C8C79219DE7}"/>
              </a:ext>
            </a:extLst>
          </p:cNvPr>
          <p:cNvSpPr/>
          <p:nvPr/>
        </p:nvSpPr>
        <p:spPr>
          <a:xfrm>
            <a:off x="4749062" y="6061778"/>
            <a:ext cx="560439" cy="560439"/>
          </a:xfrm>
          <a:prstGeom prst="roundRect">
            <a:avLst/>
          </a:prstGeom>
          <a:solidFill>
            <a:srgbClr val="27AD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2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F58BBE0-8173-42DD-861E-4A0D8276A5B8}"/>
              </a:ext>
            </a:extLst>
          </p:cNvPr>
          <p:cNvSpPr/>
          <p:nvPr/>
        </p:nvSpPr>
        <p:spPr>
          <a:xfrm>
            <a:off x="5905735" y="6061778"/>
            <a:ext cx="560439" cy="56043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3</a:t>
            </a:r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3ECD03D-5CA2-4D77-83ED-1614B4D66B94}"/>
              </a:ext>
            </a:extLst>
          </p:cNvPr>
          <p:cNvSpPr/>
          <p:nvPr/>
        </p:nvSpPr>
        <p:spPr>
          <a:xfrm>
            <a:off x="7062408" y="6061778"/>
            <a:ext cx="560439" cy="560439"/>
          </a:xfrm>
          <a:prstGeom prst="roundRect">
            <a:avLst/>
          </a:prstGeom>
          <a:solidFill>
            <a:srgbClr val="02A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4</a:t>
            </a:r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99D4B2E-4D4D-43F2-ACB3-9C2B9D7F9267}"/>
              </a:ext>
            </a:extLst>
          </p:cNvPr>
          <p:cNvSpPr/>
          <p:nvPr/>
        </p:nvSpPr>
        <p:spPr>
          <a:xfrm>
            <a:off x="8219081" y="6061778"/>
            <a:ext cx="560439" cy="560439"/>
          </a:xfrm>
          <a:prstGeom prst="roundRect">
            <a:avLst/>
          </a:prstGeom>
          <a:solidFill>
            <a:srgbClr val="AD4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5</a:t>
            </a:r>
            <a:endParaRPr lang="en-US" dirty="0"/>
          </a:p>
        </p:txBody>
      </p:sp>
      <p:sp>
        <p:nvSpPr>
          <p:cNvPr id="15" name="Flowchart: Summing Junction 14">
            <a:extLst>
              <a:ext uri="{FF2B5EF4-FFF2-40B4-BE49-F238E27FC236}">
                <a16:creationId xmlns:a16="http://schemas.microsoft.com/office/drawing/2014/main" id="{DDBB0B03-4435-42D2-8715-BA7E22AAF27E}"/>
              </a:ext>
            </a:extLst>
          </p:cNvPr>
          <p:cNvSpPr/>
          <p:nvPr/>
        </p:nvSpPr>
        <p:spPr>
          <a:xfrm>
            <a:off x="10714528" y="2396850"/>
            <a:ext cx="949113" cy="929579"/>
          </a:xfrm>
          <a:prstGeom prst="flowChartSummingJunction">
            <a:avLst/>
          </a:prstGeom>
          <a:solidFill>
            <a:srgbClr val="FF0000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1BCB49-58F6-4D77-88C5-992682341A6C}"/>
              </a:ext>
            </a:extLst>
          </p:cNvPr>
          <p:cNvSpPr txBox="1"/>
          <p:nvPr/>
        </p:nvSpPr>
        <p:spPr>
          <a:xfrm>
            <a:off x="3470548" y="1996968"/>
            <a:ext cx="6470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rial Black" panose="020B0A04020102020204" pitchFamily="34" charset="0"/>
              </a:rPr>
              <a:t>BONITO                                                                5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D12380-9DC4-4A77-ACE4-35AD07C01777}"/>
              </a:ext>
            </a:extLst>
          </p:cNvPr>
          <p:cNvSpPr txBox="1"/>
          <p:nvPr/>
        </p:nvSpPr>
        <p:spPr>
          <a:xfrm>
            <a:off x="3471921" y="2758945"/>
            <a:ext cx="6716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rial Black" panose="020B0A04020102020204" pitchFamily="34" charset="0"/>
              </a:rPr>
              <a:t>BELLO                                                                  4                                                  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DA985C-0918-4332-8873-EFD2BE167AEB}"/>
              </a:ext>
            </a:extLst>
          </p:cNvPr>
          <p:cNvSpPr txBox="1"/>
          <p:nvPr/>
        </p:nvSpPr>
        <p:spPr>
          <a:xfrm>
            <a:off x="3397105" y="3502785"/>
            <a:ext cx="6936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rial Black" panose="020B0A04020102020204" pitchFamily="34" charset="0"/>
              </a:rPr>
              <a:t>PRECIOSO                                                            3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3E9ED8-5093-4DAA-BE28-22348D346498}"/>
              </a:ext>
            </a:extLst>
          </p:cNvPr>
          <p:cNvSpPr txBox="1"/>
          <p:nvPr/>
        </p:nvSpPr>
        <p:spPr>
          <a:xfrm>
            <a:off x="3403929" y="4291938"/>
            <a:ext cx="6463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rial Black" panose="020B0A04020102020204" pitchFamily="34" charset="0"/>
              </a:rPr>
              <a:t>LINDO                                                                   2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BF7ECCC-86FA-4A49-9E54-4DE411339176}"/>
              </a:ext>
            </a:extLst>
          </p:cNvPr>
          <p:cNvSpPr txBox="1"/>
          <p:nvPr/>
        </p:nvSpPr>
        <p:spPr>
          <a:xfrm>
            <a:off x="3421401" y="5061519"/>
            <a:ext cx="6700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rial Black" panose="020B0A04020102020204" pitchFamily="34" charset="0"/>
              </a:rPr>
              <a:t>DIVINO                                                                 1 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9" name="Multiplication Sign 18">
            <a:extLst>
              <a:ext uri="{FF2B5EF4-FFF2-40B4-BE49-F238E27FC236}">
                <a16:creationId xmlns:a16="http://schemas.microsoft.com/office/drawing/2014/main" id="{C25685BF-630E-45EA-9AA9-639C392F4F10}"/>
              </a:ext>
            </a:extLst>
          </p:cNvPr>
          <p:cNvSpPr/>
          <p:nvPr/>
        </p:nvSpPr>
        <p:spPr>
          <a:xfrm>
            <a:off x="2391578" y="531646"/>
            <a:ext cx="7356996" cy="6680941"/>
          </a:xfrm>
          <a:prstGeom prst="mathMultiply">
            <a:avLst>
              <a:gd name="adj1" fmla="val 11856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lecha: a la derecha 24">
            <a:hlinkClick r:id="rId8" action="ppaction://hlinksldjump"/>
            <a:extLst>
              <a:ext uri="{FF2B5EF4-FFF2-40B4-BE49-F238E27FC236}">
                <a16:creationId xmlns:a16="http://schemas.microsoft.com/office/drawing/2014/main" id="{7BA1568E-F137-4428-8067-E28683B2B38F}"/>
              </a:ext>
            </a:extLst>
          </p:cNvPr>
          <p:cNvSpPr/>
          <p:nvPr/>
        </p:nvSpPr>
        <p:spPr>
          <a:xfrm>
            <a:off x="11150540" y="5991281"/>
            <a:ext cx="731520" cy="630936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4" name="Smiley Face 13">
            <a:extLst>
              <a:ext uri="{FF2B5EF4-FFF2-40B4-BE49-F238E27FC236}">
                <a16:creationId xmlns:a16="http://schemas.microsoft.com/office/drawing/2014/main" id="{170002E2-EDDA-4221-9145-811CED98BCD7}"/>
              </a:ext>
            </a:extLst>
          </p:cNvPr>
          <p:cNvSpPr/>
          <p:nvPr/>
        </p:nvSpPr>
        <p:spPr>
          <a:xfrm>
            <a:off x="10725165" y="4169299"/>
            <a:ext cx="975079" cy="922864"/>
          </a:xfrm>
          <a:prstGeom prst="smileyFace">
            <a:avLst/>
          </a:prstGeom>
          <a:solidFill>
            <a:srgbClr val="FFFF00"/>
          </a:solidFill>
          <a:ln w="38100">
            <a:solidFill>
              <a:srgbClr val="EE37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id="{5B693870-1FFD-4062-9FE0-76573349A0BF}"/>
              </a:ext>
            </a:extLst>
          </p:cNvPr>
          <p:cNvSpPr/>
          <p:nvPr/>
        </p:nvSpPr>
        <p:spPr>
          <a:xfrm>
            <a:off x="2148039" y="4156392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  <a:r>
              <a:rPr lang="es-BO" sz="4000" b="1" dirty="0">
                <a:solidFill>
                  <a:schemeClr val="tx1"/>
                </a:solidFill>
              </a:rPr>
              <a:t>.-</a:t>
            </a:r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35" name="Rectángulo: esquinas redondeadas 34">
            <a:extLst>
              <a:ext uri="{FF2B5EF4-FFF2-40B4-BE49-F238E27FC236}">
                <a16:creationId xmlns:a16="http://schemas.microsoft.com/office/drawing/2014/main" id="{A8652445-6A82-4EAA-89BE-909F1C76C6A1}"/>
              </a:ext>
            </a:extLst>
          </p:cNvPr>
          <p:cNvSpPr/>
          <p:nvPr/>
        </p:nvSpPr>
        <p:spPr>
          <a:xfrm>
            <a:off x="2153092" y="1843275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  <a:r>
              <a:rPr lang="es-BO" sz="4000" b="1" dirty="0">
                <a:solidFill>
                  <a:schemeClr val="tx1"/>
                </a:solidFill>
              </a:rPr>
              <a:t>.-</a:t>
            </a:r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id="{EA4A5139-1709-46E7-AD2E-30C83F4F4667}"/>
              </a:ext>
            </a:extLst>
          </p:cNvPr>
          <p:cNvSpPr/>
          <p:nvPr/>
        </p:nvSpPr>
        <p:spPr>
          <a:xfrm>
            <a:off x="2153092" y="2618737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  <a:r>
              <a:rPr lang="es-BO" sz="4000" b="1" dirty="0">
                <a:solidFill>
                  <a:schemeClr val="tx1"/>
                </a:solidFill>
              </a:rPr>
              <a:t>.-</a:t>
            </a:r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37" name="Rectángulo: esquinas redondeadas 36">
            <a:extLst>
              <a:ext uri="{FF2B5EF4-FFF2-40B4-BE49-F238E27FC236}">
                <a16:creationId xmlns:a16="http://schemas.microsoft.com/office/drawing/2014/main" id="{38F615CD-9AE5-433F-962F-E3C21BD4DC4C}"/>
              </a:ext>
            </a:extLst>
          </p:cNvPr>
          <p:cNvSpPr/>
          <p:nvPr/>
        </p:nvSpPr>
        <p:spPr>
          <a:xfrm>
            <a:off x="2167045" y="4923793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  <a:r>
              <a:rPr lang="es-BO" sz="4000" b="1" dirty="0">
                <a:solidFill>
                  <a:schemeClr val="tx1"/>
                </a:solidFill>
              </a:rPr>
              <a:t>.-</a:t>
            </a:r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38" name="Rectángulo: esquinas redondeadas 37">
            <a:extLst>
              <a:ext uri="{FF2B5EF4-FFF2-40B4-BE49-F238E27FC236}">
                <a16:creationId xmlns:a16="http://schemas.microsoft.com/office/drawing/2014/main" id="{16D72E7D-0050-45A8-9743-FE2D52762600}"/>
              </a:ext>
            </a:extLst>
          </p:cNvPr>
          <p:cNvSpPr/>
          <p:nvPr/>
        </p:nvSpPr>
        <p:spPr>
          <a:xfrm>
            <a:off x="2148039" y="3370315"/>
            <a:ext cx="911896" cy="6257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  <a:r>
              <a:rPr lang="es-BO" sz="4000" b="1" dirty="0">
                <a:solidFill>
                  <a:schemeClr val="tx1"/>
                </a:solidFill>
              </a:rPr>
              <a:t>.-</a:t>
            </a:r>
            <a:endParaRPr lang="es-BO" sz="2000" b="1" dirty="0">
              <a:solidFill>
                <a:schemeClr val="tx1"/>
              </a:solidFill>
            </a:endParaRPr>
          </a:p>
        </p:txBody>
      </p:sp>
      <p:sp>
        <p:nvSpPr>
          <p:cNvPr id="54" name="Rectángulo: esquinas redondeadas 53">
            <a:extLst>
              <a:ext uri="{FF2B5EF4-FFF2-40B4-BE49-F238E27FC236}">
                <a16:creationId xmlns:a16="http://schemas.microsoft.com/office/drawing/2014/main" id="{62539D8D-51AD-462E-B996-199DCFB93EA2}"/>
              </a:ext>
            </a:extLst>
          </p:cNvPr>
          <p:cNvSpPr/>
          <p:nvPr/>
        </p:nvSpPr>
        <p:spPr>
          <a:xfrm>
            <a:off x="9020610" y="1476598"/>
            <a:ext cx="911896" cy="22226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1600" b="1" dirty="0">
                <a:solidFill>
                  <a:schemeClr val="tx1"/>
                </a:solidFill>
              </a:rPr>
              <a:t>PUNTOS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0472B04-6DCF-EBC5-B250-D70596E5AC7A}"/>
              </a:ext>
            </a:extLst>
          </p:cNvPr>
          <p:cNvSpPr/>
          <p:nvPr/>
        </p:nvSpPr>
        <p:spPr>
          <a:xfrm>
            <a:off x="177282" y="222920"/>
            <a:ext cx="11793894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FF0000"/>
                </a:highlight>
              </a:rPr>
              <a:t>6.- ¿Sinónimo de hermoso?</a:t>
            </a:r>
            <a:endParaRPr lang="es-E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highlight>
                <a:srgbClr val="FF0000"/>
              </a:highlight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54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grpId="5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nad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rr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xit" presetSubtype="0" fill="hold" grpId="3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  <p:bldP spid="23" grpId="0"/>
      <p:bldP spid="19" grpId="0" animBg="1"/>
      <p:bldP spid="19" grpId="1" animBg="1"/>
      <p:bldP spid="19" grpId="2" animBg="1"/>
      <p:bldP spid="19" grpId="3" animBg="1"/>
      <p:bldP spid="19" grpId="4" animBg="1"/>
      <p:bldP spid="19" grpId="5" animBg="1"/>
      <p:bldP spid="14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FF00"/>
        </a:solidFill>
        <a:ln w="38100">
          <a:solidFill>
            <a:srgbClr val="EE377A"/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3566</TotalTime>
  <Words>586</Words>
  <Application>Microsoft Office PowerPoint</Application>
  <PresentationFormat>Panorámica</PresentationFormat>
  <Paragraphs>262</Paragraphs>
  <Slides>13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3" baseType="lpstr">
      <vt:lpstr>Arial</vt:lpstr>
      <vt:lpstr>Arial Black</vt:lpstr>
      <vt:lpstr>Arial Rounded MT Bold</vt:lpstr>
      <vt:lpstr>Berlin Sans FB Demi</vt:lpstr>
      <vt:lpstr>Calibri</vt:lpstr>
      <vt:lpstr>Calibri Light</vt:lpstr>
      <vt:lpstr>Century Gothic</vt:lpstr>
      <vt:lpstr>Cooper Black</vt:lpstr>
      <vt:lpstr>Doctor Glitch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cie</dc:title>
  <dc:creator>VICTOR HUGO CARRILLO LIZAMA</dc:creator>
  <cp:lastModifiedBy>Freddy Eddy Hilari Michua</cp:lastModifiedBy>
  <cp:revision>182</cp:revision>
  <dcterms:created xsi:type="dcterms:W3CDTF">2014-10-09T20:16:13Z</dcterms:created>
  <dcterms:modified xsi:type="dcterms:W3CDTF">2026-03-27T12:24:40Z</dcterms:modified>
</cp:coreProperties>
</file>